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handoutMasterIdLst>
    <p:handoutMasterId r:id="rId20"/>
  </p:handoutMasterIdLst>
  <p:sldIdLst>
    <p:sldId id="257" r:id="rId5"/>
    <p:sldId id="258" r:id="rId6"/>
    <p:sldId id="259" r:id="rId7"/>
    <p:sldId id="260" r:id="rId8"/>
    <p:sldId id="266" r:id="rId9"/>
    <p:sldId id="275" r:id="rId10"/>
    <p:sldId id="268" r:id="rId11"/>
    <p:sldId id="269" r:id="rId12"/>
    <p:sldId id="270" r:id="rId13"/>
    <p:sldId id="271" r:id="rId14"/>
    <p:sldId id="272" r:id="rId15"/>
    <p:sldId id="273" r:id="rId16"/>
    <p:sldId id="274" r:id="rId17"/>
    <p:sldId id="267" r:id="rId18"/>
  </p:sldIdLst>
  <p:sldSz cx="9144000" cy="6858000" type="letter"/>
  <p:notesSz cx="6858000" cy="9144000"/>
  <p:defaultTextStyle>
    <a:defPPr rtl="0">
      <a:defRPr lang="es-E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5" pos="383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AB25"/>
    <a:srgbClr val="FF9900"/>
    <a:srgbClr val="FFFF99"/>
    <a:srgbClr val="394404"/>
    <a:srgbClr val="5F6F0F"/>
    <a:srgbClr val="718412"/>
    <a:srgbClr val="65741A"/>
    <a:srgbClr val="70811D"/>
    <a:srgbClr val="7B8D1F"/>
    <a:srgbClr val="8397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6395" autoAdjust="0"/>
  </p:normalViewPr>
  <p:slideViewPr>
    <p:cSldViewPr>
      <p:cViewPr>
        <p:scale>
          <a:sx n="100" d="100"/>
          <a:sy n="100" d="100"/>
        </p:scale>
        <p:origin x="-1884" y="-378"/>
      </p:cViewPr>
      <p:guideLst>
        <p:guide orient="horz" pos="2160"/>
        <p:guide pos="2880"/>
      </p:guideLst>
    </p:cSldViewPr>
  </p:slideViewPr>
  <p:notesTextViewPr>
    <p:cViewPr>
      <p:scale>
        <a:sx n="1" d="1"/>
        <a:sy n="1" d="1"/>
      </p:scale>
      <p:origin x="0" y="0"/>
    </p:cViewPr>
  </p:notesTextViewPr>
  <p:notesViewPr>
    <p:cSldViewPr showGuides="1">
      <p:cViewPr varScale="1">
        <p:scale>
          <a:sx n="88" d="100"/>
          <a:sy n="88" d="100"/>
        </p:scale>
        <p:origin x="2478"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es-ES" dirty="0"/>
          </a:p>
        </p:txBody>
      </p:sp>
      <p:sp>
        <p:nvSpPr>
          <p:cNvPr id="3" name="Marcador de posición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l" rtl="0">
              <a:defRPr sz="1200"/>
            </a:lvl1pPr>
          </a:lstStyle>
          <a:p>
            <a:pPr algn="r" rtl="0"/>
            <a:fld id="{C8F1D84B-F747-4821-8617-FBD61E8F4308}" type="datetime1">
              <a:rPr lang="es-ES" smtClean="0"/>
              <a:t>27/02/2018</a:t>
            </a:fld>
            <a:endParaRPr lang="es-ES" dirty="0"/>
          </a:p>
        </p:txBody>
      </p:sp>
      <p:sp>
        <p:nvSpPr>
          <p:cNvPr id="4" name="Marcador de posición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es-ES" dirty="0"/>
          </a:p>
        </p:txBody>
      </p:sp>
      <p:sp>
        <p:nvSpPr>
          <p:cNvPr id="5" name="Marcador de posición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l" rtl="0">
              <a:defRPr sz="1200"/>
            </a:lvl1pPr>
          </a:lstStyle>
          <a:p>
            <a:pPr algn="r" rtl="0"/>
            <a:fld id="{79429053-DC2A-4342-ADD4-2FD729D91E2C}" type="slidenum">
              <a:rPr lang="es-ES" smtClean="0"/>
              <a:pPr algn="r" rtl="0"/>
              <a:t>‹Nº›</a:t>
            </a:fld>
            <a:endParaRPr lang="es-ES" dirty="0"/>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es-ES" noProof="0" dirty="0"/>
          </a:p>
        </p:txBody>
      </p:sp>
      <p:sp>
        <p:nvSpPr>
          <p:cNvPr id="3" name="Marcador de posición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rtl="0">
              <a:defRPr sz="1200"/>
            </a:lvl1pPr>
          </a:lstStyle>
          <a:p>
            <a:fld id="{DA87C823-BB9F-45DA-99AB-416A32E1B948}" type="datetime1">
              <a:rPr lang="es-ES" noProof="0" smtClean="0"/>
              <a:pPr/>
              <a:t>27/02/2018</a:t>
            </a:fld>
            <a:endParaRPr lang="es-ES" noProof="0" dirty="0"/>
          </a:p>
        </p:txBody>
      </p:sp>
      <p:sp>
        <p:nvSpPr>
          <p:cNvPr id="4" name="Marcador de posición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es-ES" noProof="0" dirty="0" smtClean="0"/>
              <a:t>Haga clic para modificar el estilo de texto del patrón</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6" name="Marcador de posición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a:defRPr sz="1200"/>
            </a:lvl1pPr>
          </a:lstStyle>
          <a:p>
            <a:fld id="{3EBA5BD7-F043-4D1B-AA17-CD412FC534DE}" type="slidenum">
              <a:rPr lang="es-ES" noProof="0" smtClean="0"/>
              <a:pPr/>
              <a:t>‹Nº›</a:t>
            </a:fld>
            <a:endParaRPr lang="es-ES" noProof="0" dirty="0"/>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43000" y="685800"/>
            <a:ext cx="4572000" cy="3429000"/>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3EBA5BD7-F043-4D1B-AA17-CD412FC534DE}" type="slidenum">
              <a:rPr lang="es-ES" smtClean="0"/>
              <a:pPr/>
              <a:t>1</a:t>
            </a:fld>
            <a:endParaRPr lang="es-ES" dirty="0"/>
          </a:p>
        </p:txBody>
      </p:sp>
    </p:spTree>
    <p:extLst>
      <p:ext uri="{BB962C8B-B14F-4D97-AF65-F5344CB8AC3E}">
        <p14:creationId xmlns:p14="http://schemas.microsoft.com/office/powerpoint/2010/main" val="3688672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21" name="diagonales"/>
          <p:cNvGrpSpPr/>
          <p:nvPr/>
        </p:nvGrpSpPr>
        <p:grpSpPr>
          <a:xfrm>
            <a:off x="5638803" y="4145282"/>
            <a:ext cx="3515503" cy="2731407"/>
            <a:chOff x="5638800" y="3108960"/>
            <a:chExt cx="3515503" cy="2048555"/>
          </a:xfrm>
        </p:grpSpPr>
        <p:cxnSp>
          <p:nvCxnSpPr>
            <p:cNvPr id="14" name="Conector recto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Conector recto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Conector recto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líneas inferiores"/>
          <p:cNvGrpSpPr/>
          <p:nvPr/>
        </p:nvGrpSpPr>
        <p:grpSpPr>
          <a:xfrm>
            <a:off x="-6687" y="6057150"/>
            <a:ext cx="4125119" cy="820207"/>
            <a:chOff x="-6689" y="4553748"/>
            <a:chExt cx="4125119" cy="615155"/>
          </a:xfrm>
        </p:grpSpPr>
        <p:sp>
          <p:nvSpPr>
            <p:cNvPr id="9" name="Forma libre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s-ES" noProof="0" dirty="0"/>
            </a:p>
          </p:txBody>
        </p:sp>
        <p:sp>
          <p:nvSpPr>
            <p:cNvPr id="10" name="Forma libre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s-ES" noProof="0" dirty="0"/>
            </a:p>
          </p:txBody>
        </p:sp>
        <p:sp>
          <p:nvSpPr>
            <p:cNvPr id="11" name="Forma libre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s-ES" noProof="0" dirty="0"/>
            </a:p>
          </p:txBody>
        </p:sp>
      </p:grpSp>
      <p:sp>
        <p:nvSpPr>
          <p:cNvPr id="2" name="Título 1"/>
          <p:cNvSpPr>
            <a:spLocks noGrp="1"/>
          </p:cNvSpPr>
          <p:nvPr>
            <p:ph type="ctrTitle"/>
          </p:nvPr>
        </p:nvSpPr>
        <p:spPr>
          <a:xfrm>
            <a:off x="1219200" y="584200"/>
            <a:ext cx="6553200" cy="2000252"/>
          </a:xfrm>
        </p:spPr>
        <p:txBody>
          <a:bodyPr rtlCol="0">
            <a:normAutofit/>
          </a:bodyPr>
          <a:lstStyle>
            <a:lvl1pPr algn="l" rtl="0">
              <a:defRPr sz="5400"/>
            </a:lvl1pPr>
          </a:lstStyle>
          <a:p>
            <a:pPr rtl="0"/>
            <a:r>
              <a:rPr lang="es-ES" noProof="0" smtClean="0"/>
              <a:t>Haga clic para modificar el estilo de título del patrón</a:t>
            </a:r>
            <a:endParaRPr lang="es-ES" noProof="0" dirty="0"/>
          </a:p>
        </p:txBody>
      </p:sp>
      <p:sp>
        <p:nvSpPr>
          <p:cNvPr id="3" name="Subtítulo 2"/>
          <p:cNvSpPr>
            <a:spLocks noGrp="1"/>
          </p:cNvSpPr>
          <p:nvPr>
            <p:ph type="subTitle" idx="1"/>
          </p:nvPr>
        </p:nvSpPr>
        <p:spPr>
          <a:xfrm>
            <a:off x="1219200" y="2616200"/>
            <a:ext cx="6553200" cy="1752600"/>
          </a:xfrm>
        </p:spPr>
        <p:txBody>
          <a:bodyPr rtlCol="0">
            <a:normAutofit/>
          </a:bodyPr>
          <a:lstStyle>
            <a:lvl1pPr marL="0" indent="0" algn="l" rtl="0">
              <a:spcBef>
                <a:spcPts val="0"/>
              </a:spcBef>
              <a:buNone/>
              <a:defRPr sz="2800" cap="all" spc="200" baseline="0">
                <a:solidFill>
                  <a:schemeClr val="accent1"/>
                </a:solidFill>
              </a:defRPr>
            </a:lvl1pPr>
            <a:lvl2pPr marL="609493" indent="0" algn="ctr" rtl="0">
              <a:buNone/>
              <a:defRPr>
                <a:solidFill>
                  <a:schemeClr val="tx1">
                    <a:tint val="75000"/>
                  </a:schemeClr>
                </a:solidFill>
              </a:defRPr>
            </a:lvl2pPr>
            <a:lvl3pPr marL="1218987" indent="0" algn="ctr" rtl="0">
              <a:buNone/>
              <a:defRPr>
                <a:solidFill>
                  <a:schemeClr val="tx1">
                    <a:tint val="75000"/>
                  </a:schemeClr>
                </a:solidFill>
              </a:defRPr>
            </a:lvl3pPr>
            <a:lvl4pPr marL="1828480" indent="0" algn="ctr" rtl="0">
              <a:buNone/>
              <a:defRPr>
                <a:solidFill>
                  <a:schemeClr val="tx1">
                    <a:tint val="75000"/>
                  </a:schemeClr>
                </a:solidFill>
              </a:defRPr>
            </a:lvl4pPr>
            <a:lvl5pPr marL="2437973" indent="0" algn="ctr" rtl="0">
              <a:buNone/>
              <a:defRPr>
                <a:solidFill>
                  <a:schemeClr val="tx1">
                    <a:tint val="75000"/>
                  </a:schemeClr>
                </a:solidFill>
              </a:defRPr>
            </a:lvl5pPr>
            <a:lvl6pPr marL="3047467" indent="0" algn="ctr" rtl="0">
              <a:buNone/>
              <a:defRPr>
                <a:solidFill>
                  <a:schemeClr val="tx1">
                    <a:tint val="75000"/>
                  </a:schemeClr>
                </a:solidFill>
              </a:defRPr>
            </a:lvl6pPr>
            <a:lvl7pPr marL="3656960" indent="0" algn="ctr" rtl="0">
              <a:buNone/>
              <a:defRPr>
                <a:solidFill>
                  <a:schemeClr val="tx1">
                    <a:tint val="75000"/>
                  </a:schemeClr>
                </a:solidFill>
              </a:defRPr>
            </a:lvl7pPr>
            <a:lvl8pPr marL="4266453" indent="0" algn="ctr" rtl="0">
              <a:buNone/>
              <a:defRPr>
                <a:solidFill>
                  <a:schemeClr val="tx1">
                    <a:tint val="75000"/>
                  </a:schemeClr>
                </a:solidFill>
              </a:defRPr>
            </a:lvl8pPr>
            <a:lvl9pPr marL="4875947" indent="0" algn="ctr" rtl="0">
              <a:buNone/>
              <a:defRPr>
                <a:solidFill>
                  <a:schemeClr val="tx1">
                    <a:tint val="75000"/>
                  </a:schemeClr>
                </a:solidFill>
              </a:defRPr>
            </a:lvl9pPr>
          </a:lstStyle>
          <a:p>
            <a:pPr rtl="0"/>
            <a:r>
              <a:rPr lang="es-ES" noProof="0" smtClean="0"/>
              <a:t>Haga clic para modificar el estilo de subtítulo del patrón</a:t>
            </a:r>
            <a:endParaRPr lang="es-ES" noProof="0" dirty="0"/>
          </a:p>
        </p:txBody>
      </p:sp>
      <p:sp>
        <p:nvSpPr>
          <p:cNvPr id="22" name="Marcador de posición de fecha 21"/>
          <p:cNvSpPr>
            <a:spLocks noGrp="1"/>
          </p:cNvSpPr>
          <p:nvPr>
            <p:ph type="dt" sz="half" idx="10"/>
          </p:nvPr>
        </p:nvSpPr>
        <p:spPr/>
        <p:txBody>
          <a:bodyPr rtlCol="0"/>
          <a:lstStyle>
            <a:lvl1pPr>
              <a:defRPr/>
            </a:lvl1pPr>
          </a:lstStyle>
          <a:p>
            <a:fld id="{A042E67D-14C0-4ED9-A218-9C14494A6A84}" type="datetime1">
              <a:rPr lang="es-ES" noProof="0" smtClean="0"/>
              <a:pPr/>
              <a:t>27/02/2018</a:t>
            </a:fld>
            <a:endParaRPr lang="es-ES" noProof="0" dirty="0"/>
          </a:p>
        </p:txBody>
      </p:sp>
      <p:sp>
        <p:nvSpPr>
          <p:cNvPr id="23" name="Marcador de posición de pie de página 22"/>
          <p:cNvSpPr>
            <a:spLocks noGrp="1"/>
          </p:cNvSpPr>
          <p:nvPr>
            <p:ph type="ftr" sz="quarter" idx="11"/>
          </p:nvPr>
        </p:nvSpPr>
        <p:spPr/>
        <p:txBody>
          <a:bodyPr rtlCol="0"/>
          <a:lstStyle/>
          <a:p>
            <a:pPr rtl="0"/>
            <a:endParaRPr lang="es-ES" noProof="0" dirty="0"/>
          </a:p>
        </p:txBody>
      </p:sp>
      <p:sp>
        <p:nvSpPr>
          <p:cNvPr id="24" name="Marcador de posición de número de diapositiva 23"/>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rtl="0">
              <a:defRPr/>
            </a:lvl1pPr>
          </a:lstStyle>
          <a:p>
            <a:pPr rtl="0"/>
            <a:r>
              <a:rPr lang="es-ES" noProof="0" smtClean="0"/>
              <a:t>Haga clic para modificar el estilo de título del patrón</a:t>
            </a:r>
            <a:endParaRPr lang="es-ES" noProof="0" dirty="0"/>
          </a:p>
        </p:txBody>
      </p:sp>
      <p:sp>
        <p:nvSpPr>
          <p:cNvPr id="3" name="Marcador de posición de texto vertical 2"/>
          <p:cNvSpPr>
            <a:spLocks noGrp="1"/>
          </p:cNvSpPr>
          <p:nvPr>
            <p:ph type="body" orient="vert" idx="1"/>
          </p:nvPr>
        </p:nvSpPr>
        <p:spPr/>
        <p:txBody>
          <a:bodyPr vert="eaVert" rtlCol="0"/>
          <a:lstStyle>
            <a:lvl5pPr algn="l" rtl="0">
              <a:defRPr/>
            </a:lvl5pPr>
            <a:lvl6pPr algn="l" rtl="0">
              <a:defRPr/>
            </a:lvl6pPr>
            <a:lvl7pPr algn="l" rtl="0">
              <a:defRPr/>
            </a:lvl7pPr>
            <a:lvl8pPr algn="l" rtl="0">
              <a:defRPr baseline="0"/>
            </a:lvl8pPr>
            <a:lvl9pPr algn="l" rtl="0">
              <a:defRPr baseline="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posición de fecha 3"/>
          <p:cNvSpPr>
            <a:spLocks noGrp="1"/>
          </p:cNvSpPr>
          <p:nvPr>
            <p:ph type="dt" sz="half" idx="10"/>
          </p:nvPr>
        </p:nvSpPr>
        <p:spPr/>
        <p:txBody>
          <a:bodyPr rtlCol="0"/>
          <a:lstStyle>
            <a:lvl1pPr>
              <a:defRPr/>
            </a:lvl1pPr>
          </a:lstStyle>
          <a:p>
            <a:fld id="{40A1DB83-C382-4684-8887-65A03EA4FFF0}" type="datetime1">
              <a:rPr lang="es-ES" noProof="0" smtClean="0"/>
              <a:pPr/>
              <a:t>27/02/2018</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584200"/>
            <a:ext cx="2057400" cy="5588000"/>
          </a:xfrm>
        </p:spPr>
        <p:txBody>
          <a:bodyPr vert="eaVert" rtlCol="0"/>
          <a:lstStyle/>
          <a:p>
            <a:pPr rtl="0"/>
            <a:r>
              <a:rPr lang="es-ES" noProof="0" smtClean="0"/>
              <a:t>Haga clic para modificar el estilo de título del patrón</a:t>
            </a:r>
            <a:endParaRPr lang="es-ES" noProof="0" dirty="0"/>
          </a:p>
        </p:txBody>
      </p:sp>
      <p:sp>
        <p:nvSpPr>
          <p:cNvPr id="3" name="Marcador de posición de texto vertical 2"/>
          <p:cNvSpPr>
            <a:spLocks noGrp="1"/>
          </p:cNvSpPr>
          <p:nvPr>
            <p:ph type="body" orient="vert" idx="1"/>
          </p:nvPr>
        </p:nvSpPr>
        <p:spPr>
          <a:xfrm>
            <a:off x="914400" y="584200"/>
            <a:ext cx="5562600" cy="5588000"/>
          </a:xfrm>
        </p:spPr>
        <p:txBody>
          <a:bodyPr vert="eaVert" rtlCol="0"/>
          <a:lstStyle>
            <a:lvl5pPr algn="l" rtl="0">
              <a:defRPr/>
            </a:lvl5pPr>
            <a:lvl6pPr algn="l" rtl="0">
              <a:defRPr/>
            </a:lvl6pPr>
            <a:lvl7pPr algn="l" rtl="0">
              <a:defRPr/>
            </a:lvl7pPr>
            <a:lvl8pPr algn="l" rtl="0">
              <a:defRPr/>
            </a:lvl8pPr>
            <a:lvl9pPr algn="l" rtl="0">
              <a:defRPr/>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posición de fecha 3"/>
          <p:cNvSpPr>
            <a:spLocks noGrp="1"/>
          </p:cNvSpPr>
          <p:nvPr>
            <p:ph type="dt" sz="half" idx="10"/>
          </p:nvPr>
        </p:nvSpPr>
        <p:spPr/>
        <p:txBody>
          <a:bodyPr rtlCol="0"/>
          <a:lstStyle>
            <a:lvl1pPr>
              <a:defRPr/>
            </a:lvl1pPr>
          </a:lstStyle>
          <a:p>
            <a:fld id="{C60E81D3-9B82-44CA-B1F9-FCEFDC87935B}" type="datetime1">
              <a:rPr lang="es-ES" noProof="0" smtClean="0"/>
              <a:pPr/>
              <a:t>27/02/2018</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contenido 2"/>
          <p:cNvSpPr>
            <a:spLocks noGrp="1"/>
          </p:cNvSpPr>
          <p:nvPr>
            <p:ph idx="1"/>
          </p:nvPr>
        </p:nvSpPr>
        <p:spPr/>
        <p:txBody>
          <a:bodyPr rtlCol="0"/>
          <a:lstStyle>
            <a:lvl5pPr algn="l" rtl="0">
              <a:defRPr/>
            </a:lvl5pPr>
            <a:lvl6pPr algn="l" rtl="0">
              <a:defRPr/>
            </a:lvl6pPr>
            <a:lvl7pPr algn="l" rtl="0">
              <a:defRPr/>
            </a:lvl7pPr>
            <a:lvl8pPr algn="l" rtl="0">
              <a:defRPr/>
            </a:lvl8pPr>
            <a:lvl9pPr algn="l" rtl="0">
              <a:defRPr/>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posición de fecha 3"/>
          <p:cNvSpPr>
            <a:spLocks noGrp="1"/>
          </p:cNvSpPr>
          <p:nvPr>
            <p:ph type="dt" sz="half" idx="10"/>
          </p:nvPr>
        </p:nvSpPr>
        <p:spPr/>
        <p:txBody>
          <a:bodyPr rtlCol="0"/>
          <a:lstStyle>
            <a:lvl1pPr>
              <a:defRPr/>
            </a:lvl1pPr>
          </a:lstStyle>
          <a:p>
            <a:fld id="{82E48AAE-5AE8-418A-A225-B506C222F2F9}" type="datetime1">
              <a:rPr lang="es-ES" noProof="0" smtClean="0"/>
              <a:pPr/>
              <a:t>27/02/2018</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11" name="diagonales"/>
          <p:cNvGrpSpPr/>
          <p:nvPr/>
        </p:nvGrpSpPr>
        <p:grpSpPr>
          <a:xfrm>
            <a:off x="5638803" y="4145282"/>
            <a:ext cx="3515503" cy="2731407"/>
            <a:chOff x="5638800" y="3108960"/>
            <a:chExt cx="3515503" cy="2048555"/>
          </a:xfrm>
        </p:grpSpPr>
        <p:cxnSp>
          <p:nvCxnSpPr>
            <p:cNvPr id="12" name="Conector recto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Conector recto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Conector recto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
        <p:nvSpPr>
          <p:cNvPr id="2" name="Título 1"/>
          <p:cNvSpPr>
            <a:spLocks noGrp="1"/>
          </p:cNvSpPr>
          <p:nvPr>
            <p:ph type="title"/>
          </p:nvPr>
        </p:nvSpPr>
        <p:spPr>
          <a:xfrm>
            <a:off x="1219200" y="2209802"/>
            <a:ext cx="6705600" cy="2764335"/>
          </a:xfrm>
        </p:spPr>
        <p:txBody>
          <a:bodyPr rtlCol="0" anchor="b">
            <a:normAutofit/>
          </a:bodyPr>
          <a:lstStyle>
            <a:lvl1pPr algn="l" rtl="0">
              <a:defRPr sz="5400" b="0" cap="none" baseline="0"/>
            </a:lvl1pPr>
          </a:lstStyle>
          <a:p>
            <a:pPr rtl="0"/>
            <a:r>
              <a:rPr lang="es-ES" noProof="0" smtClean="0"/>
              <a:t>Haga clic para modificar el estilo de título del patrón</a:t>
            </a:r>
            <a:endParaRPr lang="es-ES" noProof="0" dirty="0"/>
          </a:p>
        </p:txBody>
      </p:sp>
      <p:sp>
        <p:nvSpPr>
          <p:cNvPr id="3" name="Marcador de posición de texto 2"/>
          <p:cNvSpPr>
            <a:spLocks noGrp="1"/>
          </p:cNvSpPr>
          <p:nvPr>
            <p:ph type="body" idx="1"/>
          </p:nvPr>
        </p:nvSpPr>
        <p:spPr>
          <a:xfrm>
            <a:off x="1219200" y="4951267"/>
            <a:ext cx="5303520" cy="1220933"/>
          </a:xfrm>
        </p:spPr>
        <p:txBody>
          <a:bodyPr rtlCol="0" anchor="t">
            <a:normAutofit/>
          </a:bodyPr>
          <a:lstStyle>
            <a:lvl1pPr marL="0" indent="0" algn="l" rtl="0">
              <a:spcBef>
                <a:spcPts val="0"/>
              </a:spcBef>
              <a:buNone/>
              <a:defRPr sz="2800" cap="all" spc="200" baseline="0">
                <a:solidFill>
                  <a:schemeClr val="accent1"/>
                </a:solidFill>
              </a:defRPr>
            </a:lvl1pPr>
            <a:lvl2pPr marL="609493" indent="0" algn="l" rtl="0">
              <a:buNone/>
              <a:defRPr sz="2400">
                <a:solidFill>
                  <a:schemeClr val="tx1">
                    <a:tint val="75000"/>
                  </a:schemeClr>
                </a:solidFill>
              </a:defRPr>
            </a:lvl2pPr>
            <a:lvl3pPr marL="1218987" indent="0" algn="l" rtl="0">
              <a:buNone/>
              <a:defRPr sz="2100">
                <a:solidFill>
                  <a:schemeClr val="tx1">
                    <a:tint val="75000"/>
                  </a:schemeClr>
                </a:solidFill>
              </a:defRPr>
            </a:lvl3pPr>
            <a:lvl4pPr marL="1828480" indent="0" algn="l" rtl="0">
              <a:buNone/>
              <a:defRPr sz="1900">
                <a:solidFill>
                  <a:schemeClr val="tx1">
                    <a:tint val="75000"/>
                  </a:schemeClr>
                </a:solidFill>
              </a:defRPr>
            </a:lvl4pPr>
            <a:lvl5pPr marL="2437973" indent="0" algn="l" rtl="0">
              <a:buNone/>
              <a:defRPr sz="1900">
                <a:solidFill>
                  <a:schemeClr val="tx1">
                    <a:tint val="75000"/>
                  </a:schemeClr>
                </a:solidFill>
              </a:defRPr>
            </a:lvl5pPr>
            <a:lvl6pPr marL="3047467" indent="0" algn="l" rtl="0">
              <a:buNone/>
              <a:defRPr sz="1900">
                <a:solidFill>
                  <a:schemeClr val="tx1">
                    <a:tint val="75000"/>
                  </a:schemeClr>
                </a:solidFill>
              </a:defRPr>
            </a:lvl6pPr>
            <a:lvl7pPr marL="3656960" indent="0" algn="l" rtl="0">
              <a:buNone/>
              <a:defRPr sz="1900">
                <a:solidFill>
                  <a:schemeClr val="tx1">
                    <a:tint val="75000"/>
                  </a:schemeClr>
                </a:solidFill>
              </a:defRPr>
            </a:lvl7pPr>
            <a:lvl8pPr marL="4266453" indent="0" algn="l" rtl="0">
              <a:buNone/>
              <a:defRPr sz="1900">
                <a:solidFill>
                  <a:schemeClr val="tx1">
                    <a:tint val="75000"/>
                  </a:schemeClr>
                </a:solidFill>
              </a:defRPr>
            </a:lvl8pPr>
            <a:lvl9pPr marL="4875947" indent="0" algn="l" rtl="0">
              <a:buNone/>
              <a:defRPr sz="1900">
                <a:solidFill>
                  <a:schemeClr val="tx1">
                    <a:tint val="75000"/>
                  </a:schemeClr>
                </a:solidFill>
              </a:defRPr>
            </a:lvl9pPr>
          </a:lstStyle>
          <a:p>
            <a:pPr lvl="0" rtl="0"/>
            <a:r>
              <a:rPr lang="es-ES" noProof="0" smtClean="0"/>
              <a:t>Haga clic para modificar el estilo de texto del patrón</a:t>
            </a:r>
          </a:p>
        </p:txBody>
      </p:sp>
      <p:sp>
        <p:nvSpPr>
          <p:cNvPr id="4" name="Marcador de posición de fecha 3"/>
          <p:cNvSpPr>
            <a:spLocks noGrp="1"/>
          </p:cNvSpPr>
          <p:nvPr>
            <p:ph type="dt" sz="half" idx="10"/>
          </p:nvPr>
        </p:nvSpPr>
        <p:spPr/>
        <p:txBody>
          <a:bodyPr rtlCol="0"/>
          <a:lstStyle>
            <a:lvl1pPr>
              <a:defRPr/>
            </a:lvl1pPr>
          </a:lstStyle>
          <a:p>
            <a:fld id="{AA1D35CA-82F5-4AD4-B9EC-66E805B73542}" type="datetime1">
              <a:rPr lang="es-ES" noProof="0" smtClean="0"/>
              <a:pPr/>
              <a:t>27/02/2018</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contenido 2"/>
          <p:cNvSpPr>
            <a:spLocks noGrp="1"/>
          </p:cNvSpPr>
          <p:nvPr>
            <p:ph sz="half" idx="1"/>
          </p:nvPr>
        </p:nvSpPr>
        <p:spPr>
          <a:xfrm>
            <a:off x="914401" y="1706880"/>
            <a:ext cx="3810000" cy="4465320"/>
          </a:xfrm>
        </p:spPr>
        <p:txBody>
          <a:bodyPr rtlCol="0">
            <a:norm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a:lvl7pPr>
            <a:lvl8pPr algn="l" rtl="0">
              <a:defRPr sz="2000" baseline="0"/>
            </a:lvl8pPr>
            <a:lvl9pPr algn="l" rtl="0">
              <a:defRPr sz="2000" baseline="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posición de contenido 3"/>
          <p:cNvSpPr>
            <a:spLocks noGrp="1"/>
          </p:cNvSpPr>
          <p:nvPr>
            <p:ph sz="half" idx="2"/>
          </p:nvPr>
        </p:nvSpPr>
        <p:spPr>
          <a:xfrm>
            <a:off x="4876800" y="1706880"/>
            <a:ext cx="3810000" cy="4465320"/>
          </a:xfrm>
        </p:spPr>
        <p:txBody>
          <a:bodyPr rtlCol="0">
            <a:norm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a:lvl7pPr>
            <a:lvl8pPr algn="l" rtl="0">
              <a:defRPr sz="2000"/>
            </a:lvl8pPr>
            <a:lvl9pPr algn="l" rtl="0">
              <a:defRPr sz="200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5" name="Marcador de posición de fecha 4"/>
          <p:cNvSpPr>
            <a:spLocks noGrp="1"/>
          </p:cNvSpPr>
          <p:nvPr>
            <p:ph type="dt" sz="half" idx="10"/>
          </p:nvPr>
        </p:nvSpPr>
        <p:spPr/>
        <p:txBody>
          <a:bodyPr rtlCol="0"/>
          <a:lstStyle>
            <a:lvl1pPr>
              <a:defRPr/>
            </a:lvl1pPr>
          </a:lstStyle>
          <a:p>
            <a:fld id="{834CCE92-710B-4678-B1B1-EFCAA5CDF075}" type="datetime1">
              <a:rPr lang="es-ES" noProof="0" smtClean="0"/>
              <a:pPr/>
              <a:t>27/02/2018</a:t>
            </a:fld>
            <a:endParaRPr lang="es-ES" noProof="0" dirty="0"/>
          </a:p>
        </p:txBody>
      </p:sp>
      <p:sp>
        <p:nvSpPr>
          <p:cNvPr id="6" name="Marcador de posición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algn="l" rtl="0">
              <a:defRPr/>
            </a:lvl1pPr>
          </a:lstStyle>
          <a:p>
            <a:pPr rtl="0"/>
            <a:r>
              <a:rPr lang="es-ES" noProof="0" smtClean="0"/>
              <a:t>Haga clic para modificar el estilo de título del patrón</a:t>
            </a:r>
            <a:endParaRPr lang="es-ES" noProof="0" dirty="0"/>
          </a:p>
        </p:txBody>
      </p:sp>
      <p:sp>
        <p:nvSpPr>
          <p:cNvPr id="3" name="Marcador de posición de texto 2"/>
          <p:cNvSpPr>
            <a:spLocks noGrp="1"/>
          </p:cNvSpPr>
          <p:nvPr>
            <p:ph type="body" idx="1"/>
          </p:nvPr>
        </p:nvSpPr>
        <p:spPr>
          <a:xfrm>
            <a:off x="914400" y="1701800"/>
            <a:ext cx="3813048" cy="914400"/>
          </a:xfrm>
        </p:spPr>
        <p:txBody>
          <a:bodyPr rtlCol="0" anchor="b">
            <a:normAutofit/>
          </a:bodyPr>
          <a:lstStyle>
            <a:lvl1pPr marL="0" indent="0" algn="l" rtl="0">
              <a:spcBef>
                <a:spcPts val="0"/>
              </a:spcBef>
              <a:buNone/>
              <a:defRPr sz="2800" b="0" cap="all" spc="200" baseline="0">
                <a:solidFill>
                  <a:schemeClr val="accent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es-ES" noProof="0" smtClean="0"/>
              <a:t>Haga clic para modificar el estilo de texto del patrón</a:t>
            </a:r>
          </a:p>
        </p:txBody>
      </p:sp>
      <p:sp>
        <p:nvSpPr>
          <p:cNvPr id="4" name="Marcador de posición de contenido 3"/>
          <p:cNvSpPr>
            <a:spLocks noGrp="1"/>
          </p:cNvSpPr>
          <p:nvPr>
            <p:ph sz="half" idx="2"/>
          </p:nvPr>
        </p:nvSpPr>
        <p:spPr>
          <a:xfrm>
            <a:off x="914401" y="2717800"/>
            <a:ext cx="3810000" cy="3454400"/>
          </a:xfrm>
        </p:spPr>
        <p:txBody>
          <a:bodyPr rtlCol="0">
            <a:no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baseline="0"/>
            </a:lvl7pPr>
            <a:lvl8pPr algn="l" rtl="0">
              <a:defRPr sz="2000" baseline="0"/>
            </a:lvl8pPr>
            <a:lvl9pPr algn="l" rtl="0">
              <a:defRPr sz="2000" baseline="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5" name="Marcador de posición de texto 4"/>
          <p:cNvSpPr>
            <a:spLocks noGrp="1"/>
          </p:cNvSpPr>
          <p:nvPr>
            <p:ph type="body" sz="quarter" idx="3"/>
          </p:nvPr>
        </p:nvSpPr>
        <p:spPr>
          <a:xfrm>
            <a:off x="4873752" y="1701800"/>
            <a:ext cx="3813048" cy="914400"/>
          </a:xfrm>
        </p:spPr>
        <p:txBody>
          <a:bodyPr rtlCol="0" anchor="b">
            <a:normAutofit/>
          </a:bodyPr>
          <a:lstStyle>
            <a:lvl1pPr marL="0" indent="0" algn="l" rtl="0">
              <a:spcBef>
                <a:spcPts val="0"/>
              </a:spcBef>
              <a:buNone/>
              <a:defRPr sz="2800" b="0" cap="all" spc="200" baseline="0">
                <a:solidFill>
                  <a:schemeClr val="accent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es-ES" noProof="0" smtClean="0"/>
              <a:t>Haga clic para modificar el estilo de texto del patrón</a:t>
            </a:r>
          </a:p>
        </p:txBody>
      </p:sp>
      <p:sp>
        <p:nvSpPr>
          <p:cNvPr id="6" name="Marcador de posición de contenido 5"/>
          <p:cNvSpPr>
            <a:spLocks noGrp="1"/>
          </p:cNvSpPr>
          <p:nvPr>
            <p:ph sz="quarter" idx="4"/>
          </p:nvPr>
        </p:nvSpPr>
        <p:spPr>
          <a:xfrm>
            <a:off x="4876800" y="2717800"/>
            <a:ext cx="3810000" cy="3454400"/>
          </a:xfrm>
        </p:spPr>
        <p:txBody>
          <a:bodyPr rtlCol="0">
            <a:no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baseline="0"/>
            </a:lvl6pPr>
            <a:lvl7pPr algn="l" rtl="0">
              <a:defRPr sz="2000" baseline="0"/>
            </a:lvl7pPr>
            <a:lvl8pPr algn="l" rtl="0">
              <a:defRPr sz="2000" baseline="0"/>
            </a:lvl8pPr>
            <a:lvl9pPr algn="l" rtl="0">
              <a:defRPr sz="2000" baseline="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7" name="Marcador de posición de fecha 6"/>
          <p:cNvSpPr>
            <a:spLocks noGrp="1"/>
          </p:cNvSpPr>
          <p:nvPr>
            <p:ph type="dt" sz="half" idx="10"/>
          </p:nvPr>
        </p:nvSpPr>
        <p:spPr/>
        <p:txBody>
          <a:bodyPr rtlCol="0"/>
          <a:lstStyle>
            <a:lvl1pPr>
              <a:defRPr/>
            </a:lvl1pPr>
          </a:lstStyle>
          <a:p>
            <a:fld id="{83FB0F2C-25D9-4D7E-B43A-29A2E16C960D}" type="datetime1">
              <a:rPr lang="es-ES" noProof="0" smtClean="0"/>
              <a:pPr/>
              <a:t>27/02/2018</a:t>
            </a:fld>
            <a:endParaRPr lang="es-ES" noProof="0" dirty="0"/>
          </a:p>
        </p:txBody>
      </p:sp>
      <p:sp>
        <p:nvSpPr>
          <p:cNvPr id="8" name="Marcador de posición de pie de página 7"/>
          <p:cNvSpPr>
            <a:spLocks noGrp="1"/>
          </p:cNvSpPr>
          <p:nvPr>
            <p:ph type="ftr" sz="quarter" idx="11"/>
          </p:nvPr>
        </p:nvSpPr>
        <p:spPr/>
        <p:txBody>
          <a:bodyPr rtlCol="0"/>
          <a:lstStyle/>
          <a:p>
            <a:pPr rtl="0"/>
            <a:endParaRPr lang="es-ES" noProof="0" dirty="0"/>
          </a:p>
        </p:txBody>
      </p:sp>
      <p:sp>
        <p:nvSpPr>
          <p:cNvPr id="9" name="Marcador de posición de número de diapositiva 8"/>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fecha 2"/>
          <p:cNvSpPr>
            <a:spLocks noGrp="1"/>
          </p:cNvSpPr>
          <p:nvPr>
            <p:ph type="dt" sz="half" idx="10"/>
          </p:nvPr>
        </p:nvSpPr>
        <p:spPr/>
        <p:txBody>
          <a:bodyPr rtlCol="0"/>
          <a:lstStyle>
            <a:lvl1pPr>
              <a:defRPr/>
            </a:lvl1pPr>
          </a:lstStyle>
          <a:p>
            <a:fld id="{FD34687D-B11B-47A5-95F6-B79DA932A6DF}" type="datetime1">
              <a:rPr lang="es-ES" noProof="0" smtClean="0"/>
              <a:pPr/>
              <a:t>27/02/2018</a:t>
            </a:fld>
            <a:endParaRPr lang="es-ES" noProof="0" dirty="0"/>
          </a:p>
        </p:txBody>
      </p:sp>
      <p:sp>
        <p:nvSpPr>
          <p:cNvPr id="4" name="Marcador de posición de pie de página 3"/>
          <p:cNvSpPr>
            <a:spLocks noGrp="1"/>
          </p:cNvSpPr>
          <p:nvPr>
            <p:ph type="ftr" sz="quarter" idx="11"/>
          </p:nvPr>
        </p:nvSpPr>
        <p:spPr/>
        <p:txBody>
          <a:bodyPr rtlCol="0"/>
          <a:lstStyle/>
          <a:p>
            <a:pPr rtl="0"/>
            <a:endParaRPr lang="es-ES" noProof="0" dirty="0"/>
          </a:p>
        </p:txBody>
      </p:sp>
      <p:sp>
        <p:nvSpPr>
          <p:cNvPr id="5" name="Marcador de posición de número de diapositiva 4"/>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posición de fecha 1"/>
          <p:cNvSpPr>
            <a:spLocks noGrp="1"/>
          </p:cNvSpPr>
          <p:nvPr>
            <p:ph type="dt" sz="half" idx="10"/>
          </p:nvPr>
        </p:nvSpPr>
        <p:spPr/>
        <p:txBody>
          <a:bodyPr rtlCol="0"/>
          <a:lstStyle>
            <a:lvl1pPr>
              <a:defRPr/>
            </a:lvl1pPr>
          </a:lstStyle>
          <a:p>
            <a:fld id="{93C656DE-1E46-4450-9484-A739B4FADFBC}" type="datetime1">
              <a:rPr lang="es-ES" noProof="0" smtClean="0"/>
              <a:pPr/>
              <a:t>27/02/2018</a:t>
            </a:fld>
            <a:endParaRPr lang="es-ES" noProof="0" dirty="0"/>
          </a:p>
        </p:txBody>
      </p:sp>
      <p:sp>
        <p:nvSpPr>
          <p:cNvPr id="3" name="Marcador de posición de pie de página 2"/>
          <p:cNvSpPr>
            <a:spLocks noGrp="1"/>
          </p:cNvSpPr>
          <p:nvPr>
            <p:ph type="ftr" sz="quarter" idx="11"/>
          </p:nvPr>
        </p:nvSpPr>
        <p:spPr/>
        <p:txBody>
          <a:bodyPr rtlCol="0"/>
          <a:lstStyle/>
          <a:p>
            <a:pPr rtl="0"/>
            <a:endParaRPr lang="es-ES" noProof="0" dirty="0"/>
          </a:p>
        </p:txBody>
      </p:sp>
      <p:sp>
        <p:nvSpPr>
          <p:cNvPr id="4" name="Marcador de posición de número de diapositiva 3"/>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914400" y="1701800"/>
            <a:ext cx="3048000" cy="2438400"/>
          </a:xfrm>
        </p:spPr>
        <p:txBody>
          <a:bodyPr rtlCol="0" anchor="b">
            <a:normAutofit/>
          </a:bodyPr>
          <a:lstStyle>
            <a:lvl1pPr algn="l" rtl="0">
              <a:defRPr sz="2800" b="0" cap="all" spc="200" baseline="0">
                <a:solidFill>
                  <a:schemeClr val="accent1"/>
                </a:solidFill>
              </a:defRPr>
            </a:lvl1pPr>
          </a:lstStyle>
          <a:p>
            <a:pPr rtl="0"/>
            <a:r>
              <a:rPr lang="es-ES" noProof="0" smtClean="0"/>
              <a:t>Haga clic para modificar el estilo de título del patrón</a:t>
            </a:r>
            <a:endParaRPr lang="es-ES" noProof="0" dirty="0"/>
          </a:p>
        </p:txBody>
      </p:sp>
      <p:sp>
        <p:nvSpPr>
          <p:cNvPr id="4" name="Marcador de posición de texto 3"/>
          <p:cNvSpPr>
            <a:spLocks noGrp="1"/>
          </p:cNvSpPr>
          <p:nvPr>
            <p:ph type="body" sz="half" idx="2"/>
          </p:nvPr>
        </p:nvSpPr>
        <p:spPr>
          <a:xfrm>
            <a:off x="914400" y="4241801"/>
            <a:ext cx="3048000" cy="1930400"/>
          </a:xfrm>
        </p:spPr>
        <p:txBody>
          <a:bodyPr rtlCol="0">
            <a:normAutofit/>
          </a:bodyPr>
          <a:lstStyle>
            <a:lvl1pPr marL="0" indent="0" algn="l" rtl="0">
              <a:buNone/>
              <a:defRPr sz="2000"/>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es-ES" noProof="0" smtClean="0"/>
              <a:t>Haga clic para modificar el estilo de texto del patrón</a:t>
            </a:r>
          </a:p>
        </p:txBody>
      </p:sp>
      <p:sp>
        <p:nvSpPr>
          <p:cNvPr id="3" name="Marcador de posición de contenido 2"/>
          <p:cNvSpPr>
            <a:spLocks noGrp="1"/>
          </p:cNvSpPr>
          <p:nvPr>
            <p:ph idx="1"/>
          </p:nvPr>
        </p:nvSpPr>
        <p:spPr>
          <a:xfrm>
            <a:off x="4114800" y="584200"/>
            <a:ext cx="4572000" cy="5588000"/>
          </a:xfrm>
        </p:spPr>
        <p:txBody>
          <a:bodyPr rtlCol="0">
            <a:norm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a:lvl7pPr>
            <a:lvl8pPr algn="l" rtl="0">
              <a:defRPr sz="2000" baseline="0"/>
            </a:lvl8pPr>
            <a:lvl9pPr algn="l" rtl="0">
              <a:defRPr sz="2000" baseline="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5" name="Marcador de posición de fecha 4"/>
          <p:cNvSpPr>
            <a:spLocks noGrp="1"/>
          </p:cNvSpPr>
          <p:nvPr>
            <p:ph type="dt" sz="half" idx="10"/>
          </p:nvPr>
        </p:nvSpPr>
        <p:spPr/>
        <p:txBody>
          <a:bodyPr rtlCol="0"/>
          <a:lstStyle>
            <a:lvl1pPr>
              <a:defRPr/>
            </a:lvl1pPr>
          </a:lstStyle>
          <a:p>
            <a:fld id="{EEA77F8B-D469-4ECD-B91E-3B01AD692331}" type="datetime1">
              <a:rPr lang="es-ES" noProof="0" smtClean="0"/>
              <a:pPr/>
              <a:t>27/02/2018</a:t>
            </a:fld>
            <a:endParaRPr lang="es-ES" noProof="0" dirty="0"/>
          </a:p>
        </p:txBody>
      </p:sp>
      <p:sp>
        <p:nvSpPr>
          <p:cNvPr id="6" name="Marcador de posición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914400" y="1701800"/>
            <a:ext cx="3048000" cy="2438400"/>
          </a:xfrm>
        </p:spPr>
        <p:txBody>
          <a:bodyPr rtlCol="0" anchor="b">
            <a:normAutofit/>
          </a:bodyPr>
          <a:lstStyle>
            <a:lvl1pPr algn="l" rtl="0">
              <a:defRPr sz="2800" b="0" cap="all" spc="200" baseline="0">
                <a:solidFill>
                  <a:schemeClr val="accent1"/>
                </a:solidFill>
              </a:defRPr>
            </a:lvl1pPr>
          </a:lstStyle>
          <a:p>
            <a:pPr rtl="0"/>
            <a:r>
              <a:rPr lang="es-ES" noProof="0" smtClean="0"/>
              <a:t>Haga clic para modificar el estilo de título del patrón</a:t>
            </a:r>
            <a:endParaRPr lang="es-ES" noProof="0" dirty="0"/>
          </a:p>
        </p:txBody>
      </p:sp>
      <p:sp>
        <p:nvSpPr>
          <p:cNvPr id="4" name="Marcador de posición de texto 3"/>
          <p:cNvSpPr>
            <a:spLocks noGrp="1"/>
          </p:cNvSpPr>
          <p:nvPr>
            <p:ph type="body" sz="half" idx="2"/>
          </p:nvPr>
        </p:nvSpPr>
        <p:spPr>
          <a:xfrm>
            <a:off x="914400" y="4241801"/>
            <a:ext cx="3048000" cy="1930400"/>
          </a:xfrm>
        </p:spPr>
        <p:txBody>
          <a:bodyPr rtlCol="0">
            <a:normAutofit/>
          </a:bodyPr>
          <a:lstStyle>
            <a:lvl1pPr marL="0" indent="0" algn="l" rtl="0">
              <a:buNone/>
              <a:defRPr sz="2000"/>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es-ES" noProof="0" smtClean="0"/>
              <a:t>Haga clic para modificar el estilo de texto del patrón</a:t>
            </a:r>
          </a:p>
        </p:txBody>
      </p:sp>
      <p:sp>
        <p:nvSpPr>
          <p:cNvPr id="3" name="Marcador de posición de imagen 2" descr="Marcador de posición vacío para agregar una imagen. Haga clic en el marcador de posición y seleccione la imagen que desee agregar."/>
          <p:cNvSpPr>
            <a:spLocks noGrp="1"/>
          </p:cNvSpPr>
          <p:nvPr>
            <p:ph type="pic" idx="1"/>
          </p:nvPr>
        </p:nvSpPr>
        <p:spPr>
          <a:xfrm>
            <a:off x="4114800" y="584200"/>
            <a:ext cx="4572000" cy="5588000"/>
          </a:xfrm>
          <a:ln w="12700">
            <a:solidFill>
              <a:schemeClr val="bg1">
                <a:lumMod val="75000"/>
                <a:lumOff val="25000"/>
              </a:schemeClr>
            </a:solidFill>
            <a:miter lim="800000"/>
          </a:ln>
        </p:spPr>
        <p:txBody>
          <a:bodyPr rtlCol="0">
            <a:normAutofit/>
          </a:bodyPr>
          <a:lstStyle>
            <a:lvl1pPr marL="0" indent="0" algn="l" rtl="0">
              <a:buNone/>
              <a:defRPr sz="2800"/>
            </a:lvl1pPr>
            <a:lvl2pPr marL="609493" indent="0" algn="l" rtl="0">
              <a:buNone/>
              <a:defRPr sz="3700"/>
            </a:lvl2pPr>
            <a:lvl3pPr marL="1218987" indent="0" algn="l" rtl="0">
              <a:buNone/>
              <a:defRPr sz="3200"/>
            </a:lvl3pPr>
            <a:lvl4pPr marL="1828480" indent="0" algn="l" rtl="0">
              <a:buNone/>
              <a:defRPr sz="2700"/>
            </a:lvl4pPr>
            <a:lvl5pPr marL="2437973" indent="0" algn="l" rtl="0">
              <a:buNone/>
              <a:defRPr sz="2700"/>
            </a:lvl5pPr>
            <a:lvl6pPr marL="3047467"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es-ES" noProof="0" smtClean="0"/>
              <a:t>Haga clic en el icono para agregar una imagen</a:t>
            </a:r>
            <a:endParaRPr lang="es-ES" noProof="0" dirty="0"/>
          </a:p>
        </p:txBody>
      </p:sp>
      <p:sp>
        <p:nvSpPr>
          <p:cNvPr id="5" name="Marcador de posición de fecha 4"/>
          <p:cNvSpPr>
            <a:spLocks noGrp="1"/>
          </p:cNvSpPr>
          <p:nvPr>
            <p:ph type="dt" sz="half" idx="10"/>
          </p:nvPr>
        </p:nvSpPr>
        <p:spPr/>
        <p:txBody>
          <a:bodyPr rtlCol="0"/>
          <a:lstStyle>
            <a:lvl1pPr>
              <a:defRPr/>
            </a:lvl1pPr>
          </a:lstStyle>
          <a:p>
            <a:fld id="{49BA7B1C-709E-4257-93A5-EC2F0807D42F}" type="datetime1">
              <a:rPr lang="es-ES" noProof="0" smtClean="0"/>
              <a:pPr/>
              <a:t>27/02/2018</a:t>
            </a:fld>
            <a:endParaRPr lang="es-ES" noProof="0" dirty="0"/>
          </a:p>
        </p:txBody>
      </p:sp>
      <p:sp>
        <p:nvSpPr>
          <p:cNvPr id="6" name="Marcador de posición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C014DD1E-5D91-48A3-AD6D-45FBA980D106}" type="slidenum">
              <a:rPr lang="es-ES" noProof="0" smtClean="0"/>
              <a:t>‹Nº›</a:t>
            </a:fld>
            <a:endParaRPr lang="es-ES" noProof="0" dirty="0"/>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líneas a la izquierda"/>
          <p:cNvGrpSpPr/>
          <p:nvPr/>
        </p:nvGrpSpPr>
        <p:grpSpPr>
          <a:xfrm>
            <a:off x="-11905" y="-3173"/>
            <a:ext cx="615155" cy="5229225"/>
            <a:chOff x="-11906" y="-2381"/>
            <a:chExt cx="615155" cy="3921919"/>
          </a:xfrm>
        </p:grpSpPr>
        <p:sp>
          <p:nvSpPr>
            <p:cNvPr id="10" name="Forma libre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11" name="Forma libre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14" name="Forma libre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grpSp>
      <p:sp>
        <p:nvSpPr>
          <p:cNvPr id="2" name="Marcador de posición de título 1"/>
          <p:cNvSpPr>
            <a:spLocks noGrp="1"/>
          </p:cNvSpPr>
          <p:nvPr>
            <p:ph type="title"/>
          </p:nvPr>
        </p:nvSpPr>
        <p:spPr>
          <a:xfrm>
            <a:off x="914400" y="274638"/>
            <a:ext cx="7772400" cy="1223963"/>
          </a:xfrm>
          <a:prstGeom prst="rect">
            <a:avLst/>
          </a:prstGeom>
        </p:spPr>
        <p:txBody>
          <a:bodyPr vert="horz" lIns="121899" tIns="60949" rIns="121899" bIns="60949" rtlCol="0" anchor="b">
            <a:normAutofit/>
          </a:bodyPr>
          <a:lstStyle/>
          <a:p>
            <a:pPr rtl="0"/>
            <a:r>
              <a:rPr lang="es-ES" noProof="0" dirty="0" smtClean="0"/>
              <a:t>Haga clic para modificar el estilo de título del patrón</a:t>
            </a:r>
            <a:endParaRPr lang="es-ES" noProof="0" dirty="0"/>
          </a:p>
        </p:txBody>
      </p:sp>
      <p:sp>
        <p:nvSpPr>
          <p:cNvPr id="3" name="Marcador de posición de texto 2"/>
          <p:cNvSpPr>
            <a:spLocks noGrp="1"/>
          </p:cNvSpPr>
          <p:nvPr>
            <p:ph type="body" idx="1"/>
          </p:nvPr>
        </p:nvSpPr>
        <p:spPr>
          <a:xfrm>
            <a:off x="914400" y="1701797"/>
            <a:ext cx="7772400" cy="4462272"/>
          </a:xfrm>
          <a:prstGeom prst="rect">
            <a:avLst/>
          </a:prstGeom>
        </p:spPr>
        <p:txBody>
          <a:bodyPr vert="horz" lIns="121899" tIns="60949" rIns="121899" bIns="60949" rtlCol="0">
            <a:normAutofit/>
          </a:bodyPr>
          <a:lstStyle/>
          <a:p>
            <a:pPr lvl="0" rtl="0"/>
            <a:r>
              <a:rPr lang="es-ES" noProof="0" dirty="0" smtClean="0"/>
              <a:t>Editar estilos de texto del patrón</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4" name="Marcador de posición de fecha 3"/>
          <p:cNvSpPr>
            <a:spLocks noGrp="1"/>
          </p:cNvSpPr>
          <p:nvPr>
            <p:ph type="dt" sz="half" idx="2"/>
          </p:nvPr>
        </p:nvSpPr>
        <p:spPr>
          <a:xfrm>
            <a:off x="914400" y="6356353"/>
            <a:ext cx="1676400" cy="365125"/>
          </a:xfrm>
          <a:prstGeom prst="rect">
            <a:avLst/>
          </a:prstGeom>
        </p:spPr>
        <p:txBody>
          <a:bodyPr vert="horz" lIns="121899" tIns="60949" rIns="121899" bIns="60949" rtlCol="0" anchor="ctr"/>
          <a:lstStyle>
            <a:lvl1pPr algn="l" rtl="0">
              <a:defRPr sz="1200">
                <a:solidFill>
                  <a:schemeClr val="tx1">
                    <a:tint val="75000"/>
                  </a:schemeClr>
                </a:solidFill>
              </a:defRPr>
            </a:lvl1pPr>
          </a:lstStyle>
          <a:p>
            <a:fld id="{35C83AD5-F5AF-4BDC-901E-85A05CCFFAAA}" type="datetime1">
              <a:rPr lang="es-ES" noProof="0" smtClean="0"/>
              <a:pPr/>
              <a:t>27/02/2018</a:t>
            </a:fld>
            <a:endParaRPr lang="es-ES" noProof="0" dirty="0"/>
          </a:p>
        </p:txBody>
      </p:sp>
      <p:sp>
        <p:nvSpPr>
          <p:cNvPr id="5" name="Marcador de posición de pie de página 4"/>
          <p:cNvSpPr>
            <a:spLocks noGrp="1"/>
          </p:cNvSpPr>
          <p:nvPr>
            <p:ph type="ftr" sz="quarter" idx="3"/>
          </p:nvPr>
        </p:nvSpPr>
        <p:spPr>
          <a:xfrm>
            <a:off x="2590800" y="6356353"/>
            <a:ext cx="3962400" cy="365125"/>
          </a:xfrm>
          <a:prstGeom prst="rect">
            <a:avLst/>
          </a:prstGeom>
        </p:spPr>
        <p:txBody>
          <a:bodyPr vert="horz" lIns="121899" tIns="60949" rIns="121899" bIns="60949" rtlCol="0" anchor="ctr"/>
          <a:lstStyle>
            <a:lvl1pPr algn="ctr" rtl="0">
              <a:defRPr sz="1200">
                <a:solidFill>
                  <a:schemeClr val="tx1">
                    <a:tint val="75000"/>
                  </a:schemeClr>
                </a:solidFill>
              </a:defRPr>
            </a:lvl1pPr>
          </a:lstStyle>
          <a:p>
            <a:pPr rtl="0"/>
            <a:endParaRPr lang="es-ES" noProof="0" dirty="0"/>
          </a:p>
        </p:txBody>
      </p:sp>
      <p:sp>
        <p:nvSpPr>
          <p:cNvPr id="6" name="Marcador de posición de número de diapositiva 5"/>
          <p:cNvSpPr>
            <a:spLocks noGrp="1"/>
          </p:cNvSpPr>
          <p:nvPr>
            <p:ph type="sldNum" sz="quarter" idx="4"/>
          </p:nvPr>
        </p:nvSpPr>
        <p:spPr>
          <a:xfrm>
            <a:off x="7924801" y="6356353"/>
            <a:ext cx="762000" cy="365125"/>
          </a:xfrm>
          <a:prstGeom prst="rect">
            <a:avLst/>
          </a:prstGeom>
        </p:spPr>
        <p:txBody>
          <a:bodyPr vert="horz" lIns="121899" tIns="60949" rIns="121899" bIns="60949" rtlCol="0" anchor="ctr"/>
          <a:lstStyle>
            <a:lvl1pPr algn="r" rtl="0">
              <a:defRPr sz="1200">
                <a:solidFill>
                  <a:schemeClr val="tx1">
                    <a:tint val="75000"/>
                  </a:schemeClr>
                </a:solidFill>
              </a:defRPr>
            </a:lvl1pPr>
          </a:lstStyle>
          <a:p>
            <a:fld id="{C014DD1E-5D91-48A3-AD6D-45FBA980D106}" type="slidenum">
              <a:rPr lang="es-ES" smtClean="0"/>
              <a:pPr/>
              <a:t>‹Nº›</a:t>
            </a:fld>
            <a:endParaRPr lang="es-ES" dirty="0"/>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11.xml"/><Relationship Id="rId7" Type="http://schemas.openxmlformats.org/officeDocument/2006/relationships/slide" Target="slide9.xml"/><Relationship Id="rId12" Type="http://schemas.openxmlformats.org/officeDocument/2006/relationships/slide" Target="slide14.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6.xml"/><Relationship Id="rId5" Type="http://schemas.openxmlformats.org/officeDocument/2006/relationships/slide" Target="slide7.xml"/><Relationship Id="rId10" Type="http://schemas.openxmlformats.org/officeDocument/2006/relationships/slide" Target="slide13.xml"/><Relationship Id="rId4" Type="http://schemas.openxmlformats.org/officeDocument/2006/relationships/slide" Target="slide4.xml"/><Relationship Id="rId9" Type="http://schemas.openxmlformats.org/officeDocument/2006/relationships/slide" Target="slide1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87624" y="1844824"/>
            <a:ext cx="6553200" cy="684558"/>
          </a:xfrm>
        </p:spPr>
        <p:txBody>
          <a:bodyPr rtlCol="0"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MX"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RH-Cap-05 </a:t>
            </a:r>
            <a:r>
              <a:rPr lang="es-MX"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Competencia justa</a:t>
            </a:r>
            <a:r>
              <a:rPr lang="es-E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s-E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s-E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es-E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Subtítulo 4"/>
          <p:cNvSpPr>
            <a:spLocks noGrp="1"/>
          </p:cNvSpPr>
          <p:nvPr>
            <p:ph type="subTitle" idx="1"/>
          </p:nvPr>
        </p:nvSpPr>
        <p:spPr>
          <a:xfrm>
            <a:off x="1219200" y="2996952"/>
            <a:ext cx="6553200" cy="1152128"/>
          </a:xfrm>
        </p:spPr>
        <p:txBody>
          <a:bodyPr rtlCol="0" anchor="t">
            <a:normAutofit/>
          </a:bodyPr>
          <a:lstStyle/>
          <a:p>
            <a:pPr algn="ctr"/>
            <a:r>
              <a:rPr lang="es-E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Practicas desleales: </a:t>
            </a:r>
            <a:br>
              <a:rPr lang="es-E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s-E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conócelas, evitarlas y denunciarlas</a:t>
            </a:r>
            <a:endParaRPr lang="es-E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2 Marcador de contenido"/>
          <p:cNvSpPr txBox="1">
            <a:spLocks/>
          </p:cNvSpPr>
          <p:nvPr/>
        </p:nvSpPr>
        <p:spPr>
          <a:xfrm>
            <a:off x="917823" y="4581128"/>
            <a:ext cx="7772400" cy="864096"/>
          </a:xfrm>
          <a:prstGeom prst="rect">
            <a:avLst/>
          </a:prstGeom>
        </p:spPr>
        <p:txBody>
          <a:bodyPr vert="horz" lIns="121899" tIns="60949" rIns="121899" bIns="60949" rtlCol="0">
            <a:normAutofit/>
            <a:scene3d>
              <a:camera prst="orthographicFront"/>
              <a:lightRig rig="soft" dir="t">
                <a:rot lat="0" lon="0" rev="10800000"/>
              </a:lightRig>
            </a:scene3d>
            <a:sp3d>
              <a:bevelT w="27940" h="12700"/>
              <a:contourClr>
                <a:srgbClr val="DDDDDD"/>
              </a:contourClr>
            </a:sp3d>
          </a:bodyPr>
          <a:lstStyle>
            <a:lvl1pPr marL="0" indent="0" algn="l" defTabSz="1218987" rtl="0" eaLnBrk="1" latinLnBrk="0" hangingPunct="1">
              <a:lnSpc>
                <a:spcPct val="90000"/>
              </a:lnSpc>
              <a:spcBef>
                <a:spcPts val="0"/>
              </a:spcBef>
              <a:buClr>
                <a:schemeClr val="accent1"/>
              </a:buClr>
              <a:buSzPct val="100000"/>
              <a:buFont typeface="Arial" pitchFamily="34" charset="0"/>
              <a:buNone/>
              <a:defRPr sz="2800" kern="1200" cap="all" spc="200" baseline="0">
                <a:solidFill>
                  <a:schemeClr val="accent1"/>
                </a:solidFill>
                <a:latin typeface="+mn-lt"/>
                <a:ea typeface="+mn-ea"/>
                <a:cs typeface="+mn-cs"/>
              </a:defRPr>
            </a:lvl1pPr>
            <a:lvl2pPr marL="609493" indent="0" algn="ctr" defTabSz="1218987" rtl="0" eaLnBrk="1" latinLnBrk="0" hangingPunct="1">
              <a:lnSpc>
                <a:spcPct val="90000"/>
              </a:lnSpc>
              <a:spcBef>
                <a:spcPts val="800"/>
              </a:spcBef>
              <a:buClr>
                <a:schemeClr val="accent1"/>
              </a:buClr>
              <a:buSzPct val="80000"/>
              <a:buFont typeface="Arial" pitchFamily="34" charset="0"/>
              <a:buNone/>
              <a:defRPr sz="2400" kern="1200">
                <a:solidFill>
                  <a:schemeClr val="tx1">
                    <a:tint val="75000"/>
                  </a:schemeClr>
                </a:solidFill>
                <a:latin typeface="+mn-lt"/>
                <a:ea typeface="+mn-ea"/>
                <a:cs typeface="+mn-cs"/>
              </a:defRPr>
            </a:lvl2pPr>
            <a:lvl3pPr marL="1218987" indent="0" algn="ctr" defTabSz="1218987" rtl="0" eaLnBrk="1" latinLnBrk="0" hangingPunct="1">
              <a:lnSpc>
                <a:spcPct val="90000"/>
              </a:lnSpc>
              <a:spcBef>
                <a:spcPts val="800"/>
              </a:spcBef>
              <a:buClr>
                <a:schemeClr val="accent1"/>
              </a:buClr>
              <a:buSzPct val="80000"/>
              <a:buFont typeface="Arial" pitchFamily="34" charset="0"/>
              <a:buNone/>
              <a:defRPr sz="2000" kern="1200">
                <a:solidFill>
                  <a:schemeClr val="tx1">
                    <a:tint val="75000"/>
                  </a:schemeClr>
                </a:solidFill>
                <a:latin typeface="+mn-lt"/>
                <a:ea typeface="+mn-ea"/>
                <a:cs typeface="+mn-cs"/>
              </a:defRPr>
            </a:lvl3pPr>
            <a:lvl4pPr marL="1828480" indent="0" algn="ctr" defTabSz="1218987" rtl="0" eaLnBrk="1" latinLnBrk="0" hangingPunct="1">
              <a:lnSpc>
                <a:spcPct val="90000"/>
              </a:lnSpc>
              <a:spcBef>
                <a:spcPts val="800"/>
              </a:spcBef>
              <a:buClr>
                <a:schemeClr val="accent1"/>
              </a:buClr>
              <a:buSzPct val="80000"/>
              <a:buFont typeface="Arial" pitchFamily="34" charset="0"/>
              <a:buNone/>
              <a:defRPr sz="2000" kern="1200">
                <a:solidFill>
                  <a:schemeClr val="tx1">
                    <a:tint val="75000"/>
                  </a:schemeClr>
                </a:solidFill>
                <a:latin typeface="+mn-lt"/>
                <a:ea typeface="+mn-ea"/>
                <a:cs typeface="+mn-cs"/>
              </a:defRPr>
            </a:lvl4pPr>
            <a:lvl5pPr marL="2437973" indent="0" algn="ctr" defTabSz="1218987" rtl="0" eaLnBrk="1" latinLnBrk="0" hangingPunct="1">
              <a:lnSpc>
                <a:spcPct val="90000"/>
              </a:lnSpc>
              <a:spcBef>
                <a:spcPts val="800"/>
              </a:spcBef>
              <a:buClr>
                <a:schemeClr val="accent1"/>
              </a:buClr>
              <a:buSzPct val="80000"/>
              <a:buFont typeface="Arial" pitchFamily="34" charset="0"/>
              <a:buNone/>
              <a:defRPr sz="2000" kern="1200">
                <a:solidFill>
                  <a:schemeClr val="tx1">
                    <a:tint val="75000"/>
                  </a:schemeClr>
                </a:solidFill>
                <a:latin typeface="+mn-lt"/>
                <a:ea typeface="+mn-ea"/>
                <a:cs typeface="+mn-cs"/>
              </a:defRPr>
            </a:lvl5pPr>
            <a:lvl6pPr marL="3047467" indent="0" algn="ctr" defTabSz="1218987" rtl="0" eaLnBrk="1" latinLnBrk="0" hangingPunct="1">
              <a:lnSpc>
                <a:spcPct val="90000"/>
              </a:lnSpc>
              <a:spcBef>
                <a:spcPts val="800"/>
              </a:spcBef>
              <a:buClr>
                <a:schemeClr val="accent1"/>
              </a:buClr>
              <a:buSzPct val="80000"/>
              <a:buFont typeface="Arial" pitchFamily="34" charset="0"/>
              <a:buNone/>
              <a:defRPr sz="2000" kern="1200">
                <a:solidFill>
                  <a:schemeClr val="tx1">
                    <a:tint val="75000"/>
                  </a:schemeClr>
                </a:solidFill>
                <a:latin typeface="+mn-lt"/>
                <a:ea typeface="+mn-ea"/>
                <a:cs typeface="+mn-cs"/>
              </a:defRPr>
            </a:lvl6pPr>
            <a:lvl7pPr marL="3656960" indent="0" algn="ctr" defTabSz="1218987" rtl="0" eaLnBrk="1" latinLnBrk="0" hangingPunct="1">
              <a:lnSpc>
                <a:spcPct val="90000"/>
              </a:lnSpc>
              <a:spcBef>
                <a:spcPts val="800"/>
              </a:spcBef>
              <a:buClr>
                <a:schemeClr val="accent1"/>
              </a:buClr>
              <a:buSzPct val="80000"/>
              <a:buFont typeface="Arial" pitchFamily="34" charset="0"/>
              <a:buNone/>
              <a:defRPr sz="2000" kern="1200">
                <a:solidFill>
                  <a:schemeClr val="tx1">
                    <a:tint val="75000"/>
                  </a:schemeClr>
                </a:solidFill>
                <a:latin typeface="+mn-lt"/>
                <a:ea typeface="+mn-ea"/>
                <a:cs typeface="+mn-cs"/>
              </a:defRPr>
            </a:lvl7pPr>
            <a:lvl8pPr marL="4266453" indent="0" algn="ctr" defTabSz="1218987" rtl="0" eaLnBrk="1" latinLnBrk="0" hangingPunct="1">
              <a:lnSpc>
                <a:spcPct val="90000"/>
              </a:lnSpc>
              <a:spcBef>
                <a:spcPts val="800"/>
              </a:spcBef>
              <a:buClr>
                <a:schemeClr val="accent1"/>
              </a:buClr>
              <a:buSzPct val="80000"/>
              <a:buFont typeface="Arial" pitchFamily="34" charset="0"/>
              <a:buNone/>
              <a:defRPr sz="2000" kern="1200" baseline="0">
                <a:solidFill>
                  <a:schemeClr val="tx1">
                    <a:tint val="75000"/>
                  </a:schemeClr>
                </a:solidFill>
                <a:latin typeface="+mn-lt"/>
                <a:ea typeface="+mn-ea"/>
                <a:cs typeface="+mn-cs"/>
              </a:defRPr>
            </a:lvl8pPr>
            <a:lvl9pPr marL="4875947" indent="0" algn="ctr" defTabSz="1218987" rtl="0" eaLnBrk="1" latinLnBrk="0" hangingPunct="1">
              <a:lnSpc>
                <a:spcPct val="90000"/>
              </a:lnSpc>
              <a:spcBef>
                <a:spcPts val="800"/>
              </a:spcBef>
              <a:buClr>
                <a:schemeClr val="accent1"/>
              </a:buClr>
              <a:buSzPct val="80000"/>
              <a:buFont typeface="Arial" pitchFamily="34" charset="0"/>
              <a:buNone/>
              <a:defRPr sz="2000" kern="1200" baseline="0">
                <a:solidFill>
                  <a:schemeClr val="tx1">
                    <a:tint val="75000"/>
                  </a:schemeClr>
                </a:solidFill>
                <a:latin typeface="+mn-lt"/>
                <a:ea typeface="+mn-ea"/>
                <a:cs typeface="+mn-cs"/>
              </a:defRPr>
            </a:lvl9pPr>
          </a:lstStyle>
          <a:p>
            <a:pPr algn="ctr"/>
            <a:r>
              <a:rPr lang="es-MX" sz="2000" b="1" cap="none" dirty="0" smtClean="0">
                <a:ln w="9000" cmpd="sng">
                  <a:no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Usar el Mouse y los botones y flechas para guiarse en la presentación</a:t>
            </a:r>
          </a:p>
        </p:txBody>
      </p:sp>
      <p:sp>
        <p:nvSpPr>
          <p:cNvPr id="6" name="5 Botón de acción: Personalizar">
            <a:hlinkClick r:id="" action="ppaction://hlinkshowjump?jump=nextslide" highlightClick="1"/>
          </p:cNvPr>
          <p:cNvSpPr/>
          <p:nvPr/>
        </p:nvSpPr>
        <p:spPr>
          <a:xfrm>
            <a:off x="7992888" y="6408712"/>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Siguiente</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Título 1"/>
          <p:cNvSpPr txBox="1">
            <a:spLocks/>
          </p:cNvSpPr>
          <p:nvPr/>
        </p:nvSpPr>
        <p:spPr>
          <a:xfrm>
            <a:off x="1320602" y="404664"/>
            <a:ext cx="6553200" cy="684558"/>
          </a:xfrm>
          <a:prstGeom prst="rect">
            <a:avLst/>
          </a:prstGeom>
        </p:spPr>
        <p:txBody>
          <a:bodyPr vert="horz" lIns="121899" tIns="60949" rIns="121899" bIns="60949" rtlCol="0" anchor="t">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l" defTabSz="1218987"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es-MX" sz="6000" b="1" dirty="0" smtClean="0">
                <a:ln/>
                <a:solidFill>
                  <a:schemeClr val="accent3"/>
                </a:solidFill>
                <a:latin typeface="TypoUpright BT" panose="03020702030807050705" pitchFamily="66" charset="0"/>
              </a:rPr>
              <a:t>Sandy´s Fire S.A de C.V</a:t>
            </a:r>
            <a:endParaRPr lang="es-ES" sz="6000" b="1" dirty="0">
              <a:ln/>
              <a:solidFill>
                <a:schemeClr val="accent3"/>
              </a:solidFill>
              <a:latin typeface="TypoUpright BT" panose="03020702030807050705" pitchFamily="66" charset="0"/>
            </a:endParaRPr>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121899" tIns="60949" rIns="121899" bIns="60949" rtlCol="0" anchor="ctr">
            <a:normAutofit/>
          </a:bodyPr>
          <a:lstStyle/>
          <a:p>
            <a:pPr algn="ctr"/>
            <a:r>
              <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Comparación indebida</a:t>
            </a:r>
            <a:endPar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2 Marcador de contenido"/>
          <p:cNvSpPr>
            <a:spLocks noGrp="1"/>
          </p:cNvSpPr>
          <p:nvPr>
            <p:ph idx="1"/>
          </p:nvPr>
        </p:nvSpPr>
        <p:spPr>
          <a:xfrm>
            <a:off x="914400" y="1701796"/>
            <a:ext cx="7772400" cy="5111580"/>
          </a:xfrm>
        </p:spPr>
        <p:txBody>
          <a:bodyPr>
            <a:normAutofit/>
            <a:scene3d>
              <a:camera prst="orthographicFront"/>
              <a:lightRig rig="soft" dir="t">
                <a:rot lat="0" lon="0" rev="10800000"/>
              </a:lightRig>
            </a:scene3d>
            <a:sp3d>
              <a:bevelT w="27940" h="12700"/>
              <a:contourClr>
                <a:srgbClr val="DDDDDD"/>
              </a:contourClr>
            </a:sp3d>
          </a:bodyPr>
          <a:lstStyle/>
          <a:p>
            <a:pPr algn="just"/>
            <a:r>
              <a:rPr lang="es-MX" sz="2000" b="1" spc="150" dirty="0" smtClean="0">
                <a:ln w="11430"/>
                <a:solidFill>
                  <a:srgbClr val="F8F8F8"/>
                </a:solidFill>
                <a:effectLst>
                  <a:outerShdw blurRad="25400" algn="tl" rotWithShape="0">
                    <a:srgbClr val="000000">
                      <a:alpha val="43000"/>
                    </a:srgbClr>
                  </a:outerShdw>
                </a:effectLst>
              </a:rPr>
              <a:t>Divulgar solo la información que conviene a la organización contra otra y viceversa</a:t>
            </a:r>
          </a:p>
          <a:p>
            <a:pPr marL="0" indent="0" algn="just">
              <a:buNone/>
            </a:pPr>
            <a:endParaRPr lang="es-MX" sz="100" b="1" dirty="0" smtClean="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lgn="just">
              <a:buNone/>
            </a:pPr>
            <a:r>
              <a:rPr lang="es-MX" sz="2000" b="1" dirty="0" smtClean="0">
                <a:ln w="1905">
                  <a:noFill/>
                </a:ln>
                <a:solidFill>
                  <a:srgbClr val="0070C0"/>
                </a:solidFill>
                <a:effectLst>
                  <a:innerShdw blurRad="69850" dist="43180" dir="5400000">
                    <a:srgbClr val="000000">
                      <a:alpha val="65000"/>
                    </a:srgbClr>
                  </a:innerShdw>
                </a:effectLst>
              </a:rPr>
              <a:t>Ejemplo:</a:t>
            </a:r>
          </a:p>
          <a:p>
            <a:pPr marL="0" indent="0" algn="just">
              <a:buNone/>
            </a:pPr>
            <a:r>
              <a:rPr lang="es-MX" sz="2000" b="1" dirty="0" smtClean="0">
                <a:ln w="9000" cmpd="sng">
                  <a:no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Publicar temporalmente un precio mas bajo que el de la competencia con el fin de promocionarse cuando  las condiciones del mercado sean desiguales o el producto sea diferente</a:t>
            </a:r>
          </a:p>
          <a:p>
            <a:pPr marL="0" indent="0" algn="just">
              <a:buNone/>
            </a:pPr>
            <a:r>
              <a:rPr lang="es-MX" sz="2000" b="1" dirty="0" smtClean="0">
                <a:ln w="9000" cmpd="sng">
                  <a:no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Dar a conocer un producto de mayor gama y compararlo con uno de gama menor de la competencia</a:t>
            </a:r>
            <a:endParaRPr lang="es-MX" sz="2000" b="1" spc="150" dirty="0" smtClean="0">
              <a:ln w="11430"/>
              <a:solidFill>
                <a:srgbClr val="F8F8F8"/>
              </a:solidFill>
              <a:effectLst>
                <a:outerShdw blurRad="25400" algn="tl" rotWithShape="0">
                  <a:srgbClr val="000000">
                    <a:alpha val="43000"/>
                  </a:srgbClr>
                </a:outerShdw>
              </a:effectLst>
            </a:endParaRPr>
          </a:p>
          <a:p>
            <a:pPr marL="0" indent="0" algn="just">
              <a:buNone/>
            </a:pPr>
            <a:r>
              <a:rPr lang="es-MX" sz="2000" b="1" dirty="0" smtClean="0">
                <a:ln w="3175">
                  <a:noFill/>
                  <a:prstDash val="solid"/>
                  <a:miter lim="800000"/>
                </a:ln>
                <a:solidFill>
                  <a:schemeClr val="accent5"/>
                </a:solidFill>
                <a:effectLst>
                  <a:outerShdw blurRad="50800" dist="38100" dir="2700000" algn="tl" rotWithShape="0">
                    <a:prstClr val="black">
                      <a:alpha val="40000"/>
                    </a:prstClr>
                  </a:outerShdw>
                </a:effectLst>
              </a:rPr>
              <a:t>Sandy’s Fire no tiene porque compararse con la competencia, esta </a:t>
            </a:r>
            <a:r>
              <a:rPr lang="es-MX" sz="2000" b="1" dirty="0">
                <a:ln w="3175">
                  <a:noFill/>
                  <a:prstDash val="solid"/>
                  <a:miter lim="800000"/>
                </a:ln>
                <a:solidFill>
                  <a:schemeClr val="accent5"/>
                </a:solidFill>
                <a:effectLst>
                  <a:outerShdw blurRad="50800" dist="38100" dir="2700000" algn="tl" rotWithShape="0">
                    <a:prstClr val="black">
                      <a:alpha val="40000"/>
                    </a:prstClr>
                  </a:outerShdw>
                </a:effectLst>
              </a:rPr>
              <a:t>prohibido hacerle publicidad a la competencia (ni para bien, ni para mal</a:t>
            </a:r>
            <a:r>
              <a:rPr lang="es-MX" sz="2000" b="1" dirty="0" smtClean="0">
                <a:ln w="3175">
                  <a:noFill/>
                  <a:prstDash val="solid"/>
                  <a:miter lim="800000"/>
                </a:ln>
                <a:solidFill>
                  <a:schemeClr val="accent5"/>
                </a:solidFill>
                <a:effectLst>
                  <a:outerShdw blurRad="50800" dist="38100" dir="2700000" algn="tl" rotWithShape="0">
                    <a:prstClr val="black">
                      <a:alpha val="40000"/>
                    </a:prstClr>
                  </a:outerShdw>
                </a:effectLst>
              </a:rPr>
              <a:t>).</a:t>
            </a:r>
            <a:endParaRPr lang="es-MX" sz="2000" b="1" dirty="0">
              <a:ln w="3175">
                <a:noFill/>
                <a:prstDash val="solid"/>
                <a:miter lim="800000"/>
              </a:ln>
              <a:solidFill>
                <a:schemeClr val="accent5"/>
              </a:solidFill>
              <a:effectLst>
                <a:outerShdw blurRad="50800" dist="38100" dir="2700000" algn="tl" rotWithShape="0">
                  <a:prstClr val="black">
                    <a:alpha val="40000"/>
                  </a:prstClr>
                </a:outerShdw>
              </a:effectLst>
            </a:endParaRPr>
          </a:p>
        </p:txBody>
      </p:sp>
      <p:sp>
        <p:nvSpPr>
          <p:cNvPr id="5" name="4 Botón de acción: Personalizar">
            <a:hlinkClick r:id="rId2" action="ppaction://hlinksldjump" highlightClick="1"/>
          </p:cNvPr>
          <p:cNvSpPr/>
          <p:nvPr/>
        </p:nvSpPr>
        <p:spPr>
          <a:xfrm>
            <a:off x="0" y="147"/>
            <a:ext cx="1762806" cy="499669"/>
          </a:xfrm>
          <a:prstGeom prst="actionButtonBlank">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800" dirty="0" smtClean="0">
                <a:solidFill>
                  <a:schemeClr val="bg1"/>
                </a:solidFill>
              </a:rPr>
              <a:t>Practicas</a:t>
            </a:r>
            <a:endParaRPr lang="es-MX" sz="2800" dirty="0">
              <a:solidFill>
                <a:schemeClr val="bg1"/>
              </a:solidFill>
            </a:endParaRPr>
          </a:p>
        </p:txBody>
      </p:sp>
      <p:sp>
        <p:nvSpPr>
          <p:cNvPr id="7" name="6 Botón de acción: Personalizar">
            <a:hlinkClick r:id="" action="ppaction://hlinkshowjump?jump=previousslide" highlightClick="1"/>
          </p:cNvPr>
          <p:cNvSpPr/>
          <p:nvPr/>
        </p:nvSpPr>
        <p:spPr>
          <a:xfrm>
            <a:off x="35496" y="6420717"/>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Anterior</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7 Botón de acción: Personalizar">
            <a:hlinkClick r:id="" action="ppaction://hlinkshowjump?jump=nextslide" highlightClick="1"/>
          </p:cNvPr>
          <p:cNvSpPr/>
          <p:nvPr/>
        </p:nvSpPr>
        <p:spPr>
          <a:xfrm>
            <a:off x="7992888" y="6408712"/>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Siguiente</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046672465"/>
      </p:ext>
    </p:extLst>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121899" tIns="60949" rIns="121899" bIns="60949" rtlCol="0" anchor="ctr">
            <a:normAutofit/>
          </a:bodyPr>
          <a:lstStyle/>
          <a:p>
            <a:pPr algn="ctr"/>
            <a:r>
              <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Publicidad encubierta</a:t>
            </a:r>
            <a:endPar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2 Marcador de contenido"/>
          <p:cNvSpPr>
            <a:spLocks noGrp="1"/>
          </p:cNvSpPr>
          <p:nvPr>
            <p:ph idx="1"/>
          </p:nvPr>
        </p:nvSpPr>
        <p:spPr>
          <a:xfrm>
            <a:off x="914400" y="1701796"/>
            <a:ext cx="7772400" cy="5111580"/>
          </a:xfrm>
        </p:spPr>
        <p:txBody>
          <a:bodyPr>
            <a:normAutofit/>
            <a:scene3d>
              <a:camera prst="orthographicFront"/>
              <a:lightRig rig="soft" dir="t">
                <a:rot lat="0" lon="0" rev="10800000"/>
              </a:lightRig>
            </a:scene3d>
            <a:sp3d>
              <a:bevelT w="27940" h="12700"/>
              <a:contourClr>
                <a:srgbClr val="DDDDDD"/>
              </a:contourClr>
            </a:sp3d>
          </a:bodyPr>
          <a:lstStyle/>
          <a:p>
            <a:pPr algn="just"/>
            <a:r>
              <a:rPr lang="es-MX" sz="2000" b="1" spc="150" dirty="0" smtClean="0">
                <a:ln w="11430"/>
                <a:solidFill>
                  <a:srgbClr val="F8F8F8"/>
                </a:solidFill>
                <a:effectLst>
                  <a:outerShdw blurRad="25400" algn="tl" rotWithShape="0">
                    <a:srgbClr val="000000">
                      <a:alpha val="43000"/>
                    </a:srgbClr>
                  </a:outerShdw>
                </a:effectLst>
              </a:rPr>
              <a:t>Divulgar información cuyo mensaje se preste a </a:t>
            </a:r>
            <a:r>
              <a:rPr lang="es-MX" sz="2000" b="1" spc="150" dirty="0" err="1" smtClean="0">
                <a:ln w="11430"/>
                <a:solidFill>
                  <a:srgbClr val="F8F8F8"/>
                </a:solidFill>
                <a:effectLst>
                  <a:outerShdw blurRad="25400" algn="tl" rotWithShape="0">
                    <a:srgbClr val="000000">
                      <a:alpha val="43000"/>
                    </a:srgbClr>
                  </a:outerShdw>
                </a:effectLst>
              </a:rPr>
              <a:t>confusion</a:t>
            </a:r>
            <a:r>
              <a:rPr lang="es-MX" sz="2000" b="1" spc="150" dirty="0" smtClean="0">
                <a:ln w="11430"/>
                <a:solidFill>
                  <a:srgbClr val="F8F8F8"/>
                </a:solidFill>
                <a:effectLst>
                  <a:outerShdw blurRad="25400" algn="tl" rotWithShape="0">
                    <a:srgbClr val="000000">
                      <a:alpha val="43000"/>
                    </a:srgbClr>
                  </a:outerShdw>
                </a:effectLst>
              </a:rPr>
              <a:t> o que el mensaje, ya sea por su diseño u orden, dificulte el entender las condiciones de venta.</a:t>
            </a:r>
            <a:endParaRPr lang="es-MX" sz="100" b="1" dirty="0" smtClean="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lgn="just">
              <a:buNone/>
            </a:pPr>
            <a:r>
              <a:rPr lang="es-MX" sz="2000" b="1" dirty="0" smtClean="0">
                <a:ln w="1905">
                  <a:noFill/>
                </a:ln>
                <a:solidFill>
                  <a:srgbClr val="0070C0"/>
                </a:solidFill>
                <a:effectLst>
                  <a:innerShdw blurRad="69850" dist="43180" dir="5400000">
                    <a:srgbClr val="000000">
                      <a:alpha val="65000"/>
                    </a:srgbClr>
                  </a:innerShdw>
                </a:effectLst>
              </a:rPr>
              <a:t>Ejemplo:</a:t>
            </a:r>
          </a:p>
          <a:p>
            <a:pPr marL="0" indent="0" algn="just">
              <a:buNone/>
            </a:pPr>
            <a:r>
              <a:rPr lang="es-MX" sz="2000" b="1" dirty="0" smtClean="0">
                <a:ln w="9000" cmpd="sng">
                  <a:no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Publicar un mensaje con letras muy grandes una promoción de descuento, pero que en letras a penas visibles aclare que solo en la compra de otros productos</a:t>
            </a:r>
            <a:endParaRPr lang="es-MX" sz="2000" b="1" spc="150" dirty="0" smtClean="0">
              <a:ln w="11430"/>
              <a:solidFill>
                <a:srgbClr val="F8F8F8"/>
              </a:solidFill>
              <a:effectLst>
                <a:outerShdw blurRad="25400" algn="tl" rotWithShape="0">
                  <a:srgbClr val="000000">
                    <a:alpha val="43000"/>
                  </a:srgbClr>
                </a:outerShdw>
              </a:effectLst>
            </a:endParaRPr>
          </a:p>
          <a:p>
            <a:pPr marL="0" indent="0" algn="just">
              <a:buNone/>
            </a:pPr>
            <a:r>
              <a:rPr lang="es-MX" sz="2000" b="1" dirty="0" smtClean="0">
                <a:ln w="3175">
                  <a:noFill/>
                  <a:prstDash val="solid"/>
                  <a:miter lim="800000"/>
                </a:ln>
                <a:solidFill>
                  <a:schemeClr val="accent5"/>
                </a:solidFill>
                <a:effectLst>
                  <a:outerShdw blurRad="50800" dist="38100" dir="2700000" algn="tl" rotWithShape="0">
                    <a:prstClr val="black">
                      <a:alpha val="40000"/>
                    </a:prstClr>
                  </a:outerShdw>
                </a:effectLst>
              </a:rPr>
              <a:t>Sandy’s Fire publicara siempre de la forma mas clara posible, de acuerdo a su política de competencia justa</a:t>
            </a:r>
            <a:endParaRPr lang="es-MX" sz="2000" b="1" dirty="0">
              <a:ln w="3175">
                <a:noFill/>
                <a:prstDash val="solid"/>
                <a:miter lim="800000"/>
              </a:ln>
              <a:solidFill>
                <a:schemeClr val="accent5"/>
              </a:solidFill>
              <a:effectLst>
                <a:outerShdw blurRad="50800" dist="38100" dir="2700000" algn="tl" rotWithShape="0">
                  <a:prstClr val="black">
                    <a:alpha val="40000"/>
                  </a:prstClr>
                </a:outerShdw>
              </a:effectLst>
            </a:endParaRPr>
          </a:p>
        </p:txBody>
      </p:sp>
      <p:sp>
        <p:nvSpPr>
          <p:cNvPr id="4" name="3 Botón de acción: Personalizar">
            <a:hlinkClick r:id="rId2" action="ppaction://hlinksldjump" highlightClick="1"/>
          </p:cNvPr>
          <p:cNvSpPr/>
          <p:nvPr/>
        </p:nvSpPr>
        <p:spPr>
          <a:xfrm>
            <a:off x="0" y="147"/>
            <a:ext cx="1762806" cy="499669"/>
          </a:xfrm>
          <a:prstGeom prst="actionButtonBlank">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800" dirty="0" smtClean="0">
                <a:solidFill>
                  <a:schemeClr val="bg1"/>
                </a:solidFill>
              </a:rPr>
              <a:t>Practicas</a:t>
            </a:r>
            <a:endParaRPr lang="es-MX" sz="2800" dirty="0">
              <a:solidFill>
                <a:schemeClr val="bg1"/>
              </a:solidFill>
            </a:endParaRPr>
          </a:p>
        </p:txBody>
      </p:sp>
      <p:sp>
        <p:nvSpPr>
          <p:cNvPr id="5" name="4 Botón de acción: Personalizar">
            <a:hlinkClick r:id="" action="ppaction://hlinkshowjump?jump=previousslide" highlightClick="1"/>
          </p:cNvPr>
          <p:cNvSpPr/>
          <p:nvPr/>
        </p:nvSpPr>
        <p:spPr>
          <a:xfrm>
            <a:off x="35496" y="6420717"/>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Anterior</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6 Botón de acción: Personalizar">
            <a:hlinkClick r:id="" action="ppaction://hlinkshowjump?jump=nextslide" highlightClick="1"/>
          </p:cNvPr>
          <p:cNvSpPr/>
          <p:nvPr/>
        </p:nvSpPr>
        <p:spPr>
          <a:xfrm>
            <a:off x="7992888" y="6408712"/>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Siguiente</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645973370"/>
      </p:ext>
    </p:extLst>
  </p:cSld>
  <p:clrMapOvr>
    <a:masterClrMapping/>
  </p:clrMapOvr>
  <p:transition spd="slow">
    <p:push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121899" tIns="60949" rIns="121899" bIns="60949" rtlCol="0" anchor="ctr">
            <a:normAutofit/>
          </a:bodyPr>
          <a:lstStyle/>
          <a:p>
            <a:pPr algn="ctr"/>
            <a:r>
              <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Publicidad Ilegal</a:t>
            </a:r>
            <a:endPar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2 Marcador de contenido"/>
          <p:cNvSpPr>
            <a:spLocks noGrp="1"/>
          </p:cNvSpPr>
          <p:nvPr>
            <p:ph idx="1"/>
          </p:nvPr>
        </p:nvSpPr>
        <p:spPr>
          <a:xfrm>
            <a:off x="914400" y="1701796"/>
            <a:ext cx="7772400" cy="5111580"/>
          </a:xfrm>
        </p:spPr>
        <p:txBody>
          <a:bodyPr>
            <a:normAutofit/>
            <a:scene3d>
              <a:camera prst="orthographicFront"/>
              <a:lightRig rig="soft" dir="t">
                <a:rot lat="0" lon="0" rev="10800000"/>
              </a:lightRig>
            </a:scene3d>
            <a:sp3d>
              <a:bevelT w="27940" h="12700"/>
              <a:contourClr>
                <a:srgbClr val="DDDDDD"/>
              </a:contourClr>
            </a:sp3d>
          </a:bodyPr>
          <a:lstStyle/>
          <a:p>
            <a:pPr algn="just"/>
            <a:r>
              <a:rPr lang="es-MX" sz="2000" b="1" spc="150" dirty="0" smtClean="0">
                <a:ln w="11430"/>
                <a:solidFill>
                  <a:srgbClr val="F8F8F8"/>
                </a:solidFill>
                <a:effectLst>
                  <a:outerShdw blurRad="25400" algn="tl" rotWithShape="0">
                    <a:srgbClr val="000000">
                      <a:alpha val="43000"/>
                    </a:srgbClr>
                  </a:outerShdw>
                </a:effectLst>
              </a:rPr>
              <a:t>Divulgar información que la ley prohíba, en espacios y tiempos indebidos o sin expresa autorización de esta</a:t>
            </a:r>
            <a:endParaRPr lang="es-MX" sz="100" b="1" dirty="0" smtClean="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lgn="just">
              <a:buNone/>
            </a:pPr>
            <a:r>
              <a:rPr lang="es-MX" sz="2000" b="1" dirty="0" smtClean="0">
                <a:ln w="1905">
                  <a:noFill/>
                </a:ln>
                <a:solidFill>
                  <a:srgbClr val="0070C0"/>
                </a:solidFill>
                <a:effectLst>
                  <a:innerShdw blurRad="69850" dist="43180" dir="5400000">
                    <a:srgbClr val="000000">
                      <a:alpha val="65000"/>
                    </a:srgbClr>
                  </a:innerShdw>
                </a:effectLst>
              </a:rPr>
              <a:t>Ejemplo:</a:t>
            </a:r>
          </a:p>
          <a:p>
            <a:pPr marL="0" indent="0" algn="just">
              <a:buNone/>
            </a:pPr>
            <a:r>
              <a:rPr lang="es-MX" sz="2000" b="1" dirty="0" smtClean="0">
                <a:ln w="9000" cmpd="sng">
                  <a:no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Publicar información que omita solicitudes de la ley: advertencias sobre uso de productos, precios totales, vigencia, condiciones, etc.</a:t>
            </a:r>
            <a:endParaRPr lang="es-MX" sz="2000" b="1" spc="150" dirty="0" smtClean="0">
              <a:ln w="11430"/>
              <a:solidFill>
                <a:srgbClr val="F8F8F8"/>
              </a:solidFill>
              <a:effectLst>
                <a:outerShdw blurRad="25400" algn="tl" rotWithShape="0">
                  <a:srgbClr val="000000">
                    <a:alpha val="43000"/>
                  </a:srgbClr>
                </a:outerShdw>
              </a:effectLst>
            </a:endParaRPr>
          </a:p>
          <a:p>
            <a:pPr marL="0" indent="0" algn="just">
              <a:buNone/>
            </a:pPr>
            <a:r>
              <a:rPr lang="es-MX" sz="2000" b="1" dirty="0" smtClean="0">
                <a:ln w="3175">
                  <a:noFill/>
                  <a:prstDash val="solid"/>
                  <a:miter lim="800000"/>
                </a:ln>
                <a:solidFill>
                  <a:schemeClr val="accent5"/>
                </a:solidFill>
                <a:effectLst>
                  <a:outerShdw blurRad="50800" dist="38100" dir="2700000" algn="tl" rotWithShape="0">
                    <a:prstClr val="black">
                      <a:alpha val="40000"/>
                    </a:prstClr>
                  </a:outerShdw>
                </a:effectLst>
              </a:rPr>
              <a:t>Sandy’s Fire publicara siempre de manera legal, de acuerdo a su política de competencia justa</a:t>
            </a:r>
            <a:endParaRPr lang="es-MX" sz="2000" b="1" dirty="0">
              <a:ln w="3175">
                <a:noFill/>
                <a:prstDash val="solid"/>
                <a:miter lim="800000"/>
              </a:ln>
              <a:solidFill>
                <a:schemeClr val="accent5"/>
              </a:solidFill>
              <a:effectLst>
                <a:outerShdw blurRad="50800" dist="38100" dir="2700000" algn="tl" rotWithShape="0">
                  <a:prstClr val="black">
                    <a:alpha val="40000"/>
                  </a:prstClr>
                </a:outerShdw>
              </a:effectLst>
            </a:endParaRPr>
          </a:p>
        </p:txBody>
      </p:sp>
      <p:sp>
        <p:nvSpPr>
          <p:cNvPr id="4" name="3 Botón de acción: Personalizar">
            <a:hlinkClick r:id="rId2" action="ppaction://hlinksldjump" highlightClick="1"/>
          </p:cNvPr>
          <p:cNvSpPr/>
          <p:nvPr/>
        </p:nvSpPr>
        <p:spPr>
          <a:xfrm>
            <a:off x="0" y="147"/>
            <a:ext cx="1762806" cy="499669"/>
          </a:xfrm>
          <a:prstGeom prst="actionButtonBlank">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800" dirty="0" smtClean="0">
                <a:solidFill>
                  <a:schemeClr val="bg1"/>
                </a:solidFill>
              </a:rPr>
              <a:t>Practicas</a:t>
            </a:r>
            <a:endParaRPr lang="es-MX" sz="2800" dirty="0">
              <a:solidFill>
                <a:schemeClr val="bg1"/>
              </a:solidFill>
            </a:endParaRPr>
          </a:p>
        </p:txBody>
      </p:sp>
      <p:sp>
        <p:nvSpPr>
          <p:cNvPr id="5" name="4 Botón de acción: Personalizar">
            <a:hlinkClick r:id="" action="ppaction://hlinkshowjump?jump=previousslide" highlightClick="1"/>
          </p:cNvPr>
          <p:cNvSpPr/>
          <p:nvPr/>
        </p:nvSpPr>
        <p:spPr>
          <a:xfrm>
            <a:off x="35496" y="6420717"/>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Anterior</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6 Botón de acción: Personalizar">
            <a:hlinkClick r:id="" action="ppaction://hlinkshowjump?jump=nextslide" highlightClick="1"/>
          </p:cNvPr>
          <p:cNvSpPr/>
          <p:nvPr/>
        </p:nvSpPr>
        <p:spPr>
          <a:xfrm>
            <a:off x="7992888" y="6408712"/>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Siguiente</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672659626"/>
      </p:ext>
    </p:extLst>
  </p:cSld>
  <p:clrMapOvr>
    <a:masterClrMapping/>
  </p:clrMapOvr>
  <p:transition spd="slow">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121899" tIns="60949" rIns="121899" bIns="60949" rtlCol="0" anchor="ctr">
            <a:normAutofit/>
          </a:bodyPr>
          <a:lstStyle/>
          <a:p>
            <a:pPr algn="ctr"/>
            <a:r>
              <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Publicidad poco ética</a:t>
            </a:r>
          </a:p>
        </p:txBody>
      </p:sp>
      <p:sp>
        <p:nvSpPr>
          <p:cNvPr id="6" name="2 Marcador de contenido"/>
          <p:cNvSpPr>
            <a:spLocks noGrp="1"/>
          </p:cNvSpPr>
          <p:nvPr>
            <p:ph idx="1"/>
          </p:nvPr>
        </p:nvSpPr>
        <p:spPr>
          <a:xfrm>
            <a:off x="914400" y="1701796"/>
            <a:ext cx="7772400" cy="5111580"/>
          </a:xfrm>
        </p:spPr>
        <p:txBody>
          <a:bodyPr>
            <a:normAutofit/>
            <a:scene3d>
              <a:camera prst="orthographicFront"/>
              <a:lightRig rig="soft" dir="t">
                <a:rot lat="0" lon="0" rev="10800000"/>
              </a:lightRig>
            </a:scene3d>
            <a:sp3d>
              <a:bevelT w="27940" h="12700"/>
              <a:contourClr>
                <a:srgbClr val="DDDDDD"/>
              </a:contourClr>
            </a:sp3d>
          </a:bodyPr>
          <a:lstStyle/>
          <a:p>
            <a:pPr algn="just"/>
            <a:r>
              <a:rPr lang="es-MX" sz="2000" b="1" spc="150" dirty="0" smtClean="0">
                <a:ln w="11430"/>
                <a:solidFill>
                  <a:srgbClr val="F8F8F8"/>
                </a:solidFill>
                <a:effectLst>
                  <a:outerShdw blurRad="25400" algn="tl" rotWithShape="0">
                    <a:srgbClr val="000000">
                      <a:alpha val="43000"/>
                    </a:srgbClr>
                  </a:outerShdw>
                </a:effectLst>
              </a:rPr>
              <a:t>Divulgar información que pueda ser discriminante, tenga un contenido erótico o induzca a cometer actos </a:t>
            </a:r>
            <a:r>
              <a:rPr lang="es-MX" sz="2000" b="1" spc="150" dirty="0" err="1" smtClean="0">
                <a:ln w="11430"/>
                <a:solidFill>
                  <a:srgbClr val="F8F8F8"/>
                </a:solidFill>
                <a:effectLst>
                  <a:outerShdw blurRad="25400" algn="tl" rotWithShape="0">
                    <a:srgbClr val="000000">
                      <a:alpha val="43000"/>
                    </a:srgbClr>
                  </a:outerShdw>
                </a:effectLst>
              </a:rPr>
              <a:t>ilicitos</a:t>
            </a:r>
            <a:r>
              <a:rPr lang="es-MX" sz="2000" b="1" spc="150" dirty="0" smtClean="0">
                <a:ln w="11430"/>
                <a:solidFill>
                  <a:srgbClr val="F8F8F8"/>
                </a:solidFill>
                <a:effectLst>
                  <a:outerShdw blurRad="25400" algn="tl" rotWithShape="0">
                    <a:srgbClr val="000000">
                      <a:alpha val="43000"/>
                    </a:srgbClr>
                  </a:outerShdw>
                </a:effectLst>
              </a:rPr>
              <a:t> o inmorales</a:t>
            </a:r>
            <a:endParaRPr lang="es-MX" sz="100" b="1" dirty="0" smtClean="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lgn="just">
              <a:buNone/>
            </a:pPr>
            <a:r>
              <a:rPr lang="es-MX" sz="2000" b="1" dirty="0" smtClean="0">
                <a:ln w="1905">
                  <a:noFill/>
                </a:ln>
                <a:solidFill>
                  <a:srgbClr val="0070C0"/>
                </a:solidFill>
                <a:effectLst>
                  <a:innerShdw blurRad="69850" dist="43180" dir="5400000">
                    <a:srgbClr val="000000">
                      <a:alpha val="65000"/>
                    </a:srgbClr>
                  </a:innerShdw>
                </a:effectLst>
              </a:rPr>
              <a:t>Ejemplo:</a:t>
            </a:r>
          </a:p>
          <a:p>
            <a:pPr marL="0" indent="0" algn="just">
              <a:buNone/>
            </a:pPr>
            <a:r>
              <a:rPr lang="es-MX" sz="2000" b="1" dirty="0" smtClean="0">
                <a:ln w="9000" cmpd="sng">
                  <a:no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Publicar información de uso exclusivo para adultos en un espacio publico o hacer representaciones denigrantes de un grupo de la sociedad</a:t>
            </a:r>
            <a:endParaRPr lang="es-MX" sz="2000" b="1" spc="150" dirty="0" smtClean="0">
              <a:ln w="11430"/>
              <a:solidFill>
                <a:srgbClr val="F8F8F8"/>
              </a:solidFill>
              <a:effectLst>
                <a:outerShdw blurRad="25400" algn="tl" rotWithShape="0">
                  <a:srgbClr val="000000">
                    <a:alpha val="43000"/>
                  </a:srgbClr>
                </a:outerShdw>
              </a:effectLst>
            </a:endParaRPr>
          </a:p>
          <a:p>
            <a:pPr marL="0" indent="0" algn="just">
              <a:buNone/>
            </a:pPr>
            <a:r>
              <a:rPr lang="es-MX" sz="2000" b="1" dirty="0" smtClean="0">
                <a:ln w="3175">
                  <a:noFill/>
                  <a:prstDash val="solid"/>
                  <a:miter lim="800000"/>
                </a:ln>
                <a:solidFill>
                  <a:schemeClr val="accent5"/>
                </a:solidFill>
                <a:effectLst>
                  <a:outerShdw blurRad="50800" dist="38100" dir="2700000" algn="tl" rotWithShape="0">
                    <a:prstClr val="black">
                      <a:alpha val="40000"/>
                    </a:prstClr>
                  </a:outerShdw>
                </a:effectLst>
              </a:rPr>
              <a:t>Sandy’s Fire publicara siempre apegado a la inclusión social y respeto a los derechos humanos, de acuerdo a su política de competencia justa y de inclusión social</a:t>
            </a:r>
            <a:endParaRPr lang="es-MX" sz="2000" b="1" dirty="0">
              <a:ln w="3175">
                <a:noFill/>
                <a:prstDash val="solid"/>
                <a:miter lim="800000"/>
              </a:ln>
              <a:solidFill>
                <a:schemeClr val="accent5"/>
              </a:solidFill>
              <a:effectLst>
                <a:outerShdw blurRad="50800" dist="38100" dir="2700000" algn="tl" rotWithShape="0">
                  <a:prstClr val="black">
                    <a:alpha val="40000"/>
                  </a:prstClr>
                </a:outerShdw>
              </a:effectLst>
            </a:endParaRPr>
          </a:p>
        </p:txBody>
      </p:sp>
      <p:sp>
        <p:nvSpPr>
          <p:cNvPr id="4" name="3 Botón de acción: Personalizar">
            <a:hlinkClick r:id="rId2" action="ppaction://hlinksldjump" highlightClick="1"/>
          </p:cNvPr>
          <p:cNvSpPr/>
          <p:nvPr/>
        </p:nvSpPr>
        <p:spPr>
          <a:xfrm>
            <a:off x="0" y="147"/>
            <a:ext cx="1762806" cy="499669"/>
          </a:xfrm>
          <a:prstGeom prst="actionButtonBlank">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800" dirty="0" smtClean="0">
                <a:solidFill>
                  <a:schemeClr val="bg1"/>
                </a:solidFill>
              </a:rPr>
              <a:t>Practicas</a:t>
            </a:r>
            <a:endParaRPr lang="es-MX" sz="2800" dirty="0">
              <a:solidFill>
                <a:schemeClr val="bg1"/>
              </a:solidFill>
            </a:endParaRPr>
          </a:p>
        </p:txBody>
      </p:sp>
      <p:sp>
        <p:nvSpPr>
          <p:cNvPr id="5" name="4 Botón de acción: Personalizar">
            <a:hlinkClick r:id="" action="ppaction://hlinkshowjump?jump=previousslide" highlightClick="1"/>
          </p:cNvPr>
          <p:cNvSpPr/>
          <p:nvPr/>
        </p:nvSpPr>
        <p:spPr>
          <a:xfrm>
            <a:off x="35496" y="6420717"/>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Anterior</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6 Botón de acción: Personalizar">
            <a:hlinkClick r:id="" action="ppaction://hlinkshowjump?jump=nextslide" highlightClick="1"/>
          </p:cNvPr>
          <p:cNvSpPr/>
          <p:nvPr/>
        </p:nvSpPr>
        <p:spPr>
          <a:xfrm>
            <a:off x="7992888" y="6408712"/>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Siguiente</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053057051"/>
      </p:ext>
    </p:extLst>
  </p:cSld>
  <p:clrMapOvr>
    <a:masterClrMapping/>
  </p:clrMapOvr>
  <p:transition spd="slow">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Notas</a:t>
            </a:r>
            <a:endParaRPr lang="es-MX" dirty="0"/>
          </a:p>
        </p:txBody>
      </p:sp>
      <p:sp>
        <p:nvSpPr>
          <p:cNvPr id="3" name="2 Marcador de contenido"/>
          <p:cNvSpPr>
            <a:spLocks noGrp="1"/>
          </p:cNvSpPr>
          <p:nvPr>
            <p:ph idx="1"/>
          </p:nvPr>
        </p:nvSpPr>
        <p:spPr/>
        <p:txBody>
          <a:bodyPr>
            <a:normAutofit/>
          </a:bodyPr>
          <a:lstStyle/>
          <a:p>
            <a:pPr marL="457200" indent="-457200" algn="just">
              <a:buFont typeface="+mj-lt"/>
              <a:buAutoNum type="arabicPeriod"/>
            </a:pPr>
            <a:r>
              <a:rPr lang="es-MX" sz="2000" b="1" dirty="0">
                <a:ln w="9000" cmpd="sng">
                  <a:no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Se exceptúa esta regla; Cuando se tenga información verídica, exacta, en tiempo y forma sobre algún producto o servicio de la competencia que pueda afectar a los clientes, de manera que potencialmente ponga en riesgo se </a:t>
            </a:r>
            <a:r>
              <a:rPr lang="es-MX" sz="2000" b="1" dirty="0" smtClean="0">
                <a:ln w="9000" cmpd="sng">
                  <a:no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seguridad</a:t>
            </a:r>
          </a:p>
          <a:p>
            <a:pPr marL="457200" indent="-457200" algn="just">
              <a:buFont typeface="+mj-lt"/>
              <a:buAutoNum type="arabicPeriod"/>
            </a:pPr>
            <a:endParaRPr lang="es-MX" sz="2000" b="1" dirty="0">
              <a:ln w="9000" cmpd="sng">
                <a:no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7 Botón de acción: Personalizar">
            <a:hlinkClick r:id="rId2" action="ppaction://hlinksldjump" highlightClick="1"/>
          </p:cNvPr>
          <p:cNvSpPr/>
          <p:nvPr/>
        </p:nvSpPr>
        <p:spPr>
          <a:xfrm>
            <a:off x="0" y="147"/>
            <a:ext cx="1762806" cy="499669"/>
          </a:xfrm>
          <a:prstGeom prst="actionButtonBlank">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800" dirty="0" smtClean="0">
                <a:solidFill>
                  <a:schemeClr val="bg1"/>
                </a:solidFill>
              </a:rPr>
              <a:t>Practicas</a:t>
            </a:r>
            <a:endParaRPr lang="es-MX" sz="2800" dirty="0">
              <a:solidFill>
                <a:schemeClr val="bg1"/>
              </a:solidFill>
            </a:endParaRPr>
          </a:p>
        </p:txBody>
      </p:sp>
      <p:sp>
        <p:nvSpPr>
          <p:cNvPr id="9" name="8 Botón de acción: Personalizar">
            <a:hlinkClick r:id="" action="ppaction://hlinkshowjump?jump=previousslide" highlightClick="1"/>
          </p:cNvPr>
          <p:cNvSpPr/>
          <p:nvPr/>
        </p:nvSpPr>
        <p:spPr>
          <a:xfrm>
            <a:off x="35496" y="6420717"/>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Anterior</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9 Botón de acción: Personalizar">
            <a:hlinkClick r:id="" action="ppaction://hlinkshowjump?jump=nextslide" highlightClick="1"/>
          </p:cNvPr>
          <p:cNvSpPr/>
          <p:nvPr/>
        </p:nvSpPr>
        <p:spPr>
          <a:xfrm>
            <a:off x="7992888" y="6408712"/>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Siguiente</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44435139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Flecha abajo">
            <a:hlinkClick r:id="rId2" action="ppaction://hlinksldjump" highlightClick="1"/>
          </p:cNvPr>
          <p:cNvSpPr/>
          <p:nvPr/>
        </p:nvSpPr>
        <p:spPr>
          <a:xfrm rot="1800000">
            <a:off x="1828669" y="5835741"/>
            <a:ext cx="365144" cy="815432"/>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sz="2800"/>
          </a:p>
        </p:txBody>
      </p:sp>
      <p:sp>
        <p:nvSpPr>
          <p:cNvPr id="7" name="Subtítulo 4"/>
          <p:cNvSpPr txBox="1">
            <a:spLocks/>
          </p:cNvSpPr>
          <p:nvPr/>
        </p:nvSpPr>
        <p:spPr>
          <a:xfrm>
            <a:off x="683568" y="3009156"/>
            <a:ext cx="1440160" cy="576064"/>
          </a:xfrm>
          <a:prstGeom prst="rect">
            <a:avLst/>
          </a:prstGeom>
        </p:spPr>
        <p:txBody>
          <a:bodyPr vert="horz" lIns="121899" tIns="60949" rIns="121899" bIns="60949" rtlCol="0">
            <a:normAutofit/>
          </a:bodyPr>
          <a:lstStyle>
            <a:lvl1pPr indent="0" algn="ctr">
              <a:lnSpc>
                <a:spcPct val="90000"/>
              </a:lnSpc>
              <a:spcBef>
                <a:spcPts val="0"/>
              </a:spcBef>
              <a:buClr>
                <a:schemeClr val="accent1"/>
              </a:buClr>
              <a:buSzPct val="100000"/>
              <a:buFont typeface="Arial" pitchFamily="34" charset="0"/>
              <a:buNone/>
              <a:defRPr sz="3200" cap="none" spc="200" baseline="0">
                <a:solidFill>
                  <a:schemeClr val="accent1"/>
                </a:solidFill>
                <a:effectLst>
                  <a:outerShdw blurRad="38100" dist="38100" dir="2700000" algn="tl">
                    <a:srgbClr val="000000">
                      <a:alpha val="43137"/>
                    </a:srgbClr>
                  </a:outerShdw>
                </a:effectLst>
              </a:defRPr>
            </a:lvl1pPr>
            <a:lvl2pPr indent="0" algn="ctr">
              <a:lnSpc>
                <a:spcPct val="90000"/>
              </a:lnSpc>
              <a:spcBef>
                <a:spcPts val="800"/>
              </a:spcBef>
              <a:buClr>
                <a:schemeClr val="accent1"/>
              </a:buClr>
              <a:buSzPct val="80000"/>
              <a:buFont typeface="Arial" pitchFamily="34" charset="0"/>
              <a:buNone/>
              <a:defRPr>
                <a:solidFill>
                  <a:schemeClr val="tx1">
                    <a:tint val="75000"/>
                  </a:schemeClr>
                </a:solidFill>
              </a:defRPr>
            </a:lvl2pPr>
            <a:lvl3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3pPr>
            <a:lvl4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4pPr>
            <a:lvl5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5pPr>
            <a:lvl6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6pPr>
            <a:lvl7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7pPr>
            <a:lvl8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8pPr>
            <a:lvl9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9pPr>
          </a:lstStyle>
          <a:p>
            <a:r>
              <a:rPr lang="es-ES" sz="1400" b="1"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Engaños</a:t>
            </a:r>
            <a:endParaRPr lang="es-ES" sz="1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Subtítulo 4"/>
          <p:cNvSpPr txBox="1">
            <a:spLocks/>
          </p:cNvSpPr>
          <p:nvPr/>
        </p:nvSpPr>
        <p:spPr>
          <a:xfrm>
            <a:off x="922936" y="4256464"/>
            <a:ext cx="1440160" cy="576064"/>
          </a:xfrm>
          <a:prstGeom prst="rect">
            <a:avLst/>
          </a:prstGeom>
        </p:spPr>
        <p:txBody>
          <a:bodyPr vert="horz" lIns="121899" tIns="60949" rIns="121899" bIns="60949" rtlCol="0">
            <a:normAutofit/>
          </a:bodyPr>
          <a:lstStyle>
            <a:lvl1pPr indent="0" algn="ctr">
              <a:lnSpc>
                <a:spcPct val="90000"/>
              </a:lnSpc>
              <a:spcBef>
                <a:spcPts val="0"/>
              </a:spcBef>
              <a:buClr>
                <a:schemeClr val="accent1"/>
              </a:buClr>
              <a:buSzPct val="100000"/>
              <a:buFont typeface="Arial" pitchFamily="34" charset="0"/>
              <a:buNone/>
              <a:defRPr sz="3200" cap="none" spc="200" baseline="0">
                <a:solidFill>
                  <a:schemeClr val="accent1"/>
                </a:solidFill>
                <a:effectLst>
                  <a:outerShdw blurRad="38100" dist="38100" dir="2700000" algn="tl">
                    <a:srgbClr val="000000">
                      <a:alpha val="43137"/>
                    </a:srgbClr>
                  </a:outerShdw>
                </a:effectLst>
              </a:defRPr>
            </a:lvl1pPr>
            <a:lvl2pPr indent="0" algn="ctr">
              <a:lnSpc>
                <a:spcPct val="90000"/>
              </a:lnSpc>
              <a:spcBef>
                <a:spcPts val="800"/>
              </a:spcBef>
              <a:buClr>
                <a:schemeClr val="accent1"/>
              </a:buClr>
              <a:buSzPct val="80000"/>
              <a:buFont typeface="Arial" pitchFamily="34" charset="0"/>
              <a:buNone/>
              <a:defRPr>
                <a:solidFill>
                  <a:schemeClr val="tx1">
                    <a:tint val="75000"/>
                  </a:schemeClr>
                </a:solidFill>
              </a:defRPr>
            </a:lvl2pPr>
            <a:lvl3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3pPr>
            <a:lvl4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4pPr>
            <a:lvl5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5pPr>
            <a:lvl6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6pPr>
            <a:lvl7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7pPr>
            <a:lvl8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8pPr>
            <a:lvl9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9pPr>
          </a:lstStyle>
          <a:p>
            <a:r>
              <a:rPr lang="es-ES" sz="1400" b="1"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Confusión</a:t>
            </a:r>
            <a:endParaRPr lang="es-ES" sz="1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Subtítulo 4"/>
          <p:cNvSpPr txBox="1">
            <a:spLocks/>
          </p:cNvSpPr>
          <p:nvPr/>
        </p:nvSpPr>
        <p:spPr>
          <a:xfrm>
            <a:off x="1759087" y="5161052"/>
            <a:ext cx="1440160" cy="576064"/>
          </a:xfrm>
          <a:prstGeom prst="rect">
            <a:avLst/>
          </a:prstGeom>
        </p:spPr>
        <p:txBody>
          <a:bodyPr vert="horz" lIns="121899" tIns="60949" rIns="121899" bIns="60949" rtlCol="0">
            <a:noAutofit/>
          </a:bodyPr>
          <a:lstStyle>
            <a:lvl1pPr indent="0" algn="ctr">
              <a:lnSpc>
                <a:spcPct val="90000"/>
              </a:lnSpc>
              <a:spcBef>
                <a:spcPts val="0"/>
              </a:spcBef>
              <a:buClr>
                <a:schemeClr val="accent1"/>
              </a:buClr>
              <a:buSzPct val="100000"/>
              <a:buFont typeface="Arial" pitchFamily="34" charset="0"/>
              <a:buNone/>
              <a:defRPr sz="3200" cap="none" spc="200" baseline="0">
                <a:solidFill>
                  <a:schemeClr val="accent1"/>
                </a:solidFill>
                <a:effectLst>
                  <a:outerShdw blurRad="38100" dist="38100" dir="2700000" algn="tl">
                    <a:srgbClr val="000000">
                      <a:alpha val="43137"/>
                    </a:srgbClr>
                  </a:outerShdw>
                </a:effectLst>
              </a:defRPr>
            </a:lvl1pPr>
            <a:lvl2pPr indent="0" algn="ctr">
              <a:lnSpc>
                <a:spcPct val="90000"/>
              </a:lnSpc>
              <a:spcBef>
                <a:spcPts val="800"/>
              </a:spcBef>
              <a:buClr>
                <a:schemeClr val="accent1"/>
              </a:buClr>
              <a:buSzPct val="80000"/>
              <a:buFont typeface="Arial" pitchFamily="34" charset="0"/>
              <a:buNone/>
              <a:defRPr>
                <a:solidFill>
                  <a:schemeClr val="tx1">
                    <a:tint val="75000"/>
                  </a:schemeClr>
                </a:solidFill>
              </a:defRPr>
            </a:lvl2pPr>
            <a:lvl3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3pPr>
            <a:lvl4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4pPr>
            <a:lvl5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5pPr>
            <a:lvl6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6pPr>
            <a:lvl7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7pPr>
            <a:lvl8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8pPr>
            <a:lvl9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9pPr>
          </a:lstStyle>
          <a:p>
            <a:r>
              <a:rPr lang="es-ES" sz="1400" b="1"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Uso de reputación ajena</a:t>
            </a:r>
            <a:endParaRPr lang="es-ES" sz="1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Subtítulo 4"/>
          <p:cNvSpPr txBox="1">
            <a:spLocks/>
          </p:cNvSpPr>
          <p:nvPr/>
        </p:nvSpPr>
        <p:spPr>
          <a:xfrm>
            <a:off x="5963955" y="5157192"/>
            <a:ext cx="1440160" cy="576064"/>
          </a:xfrm>
          <a:prstGeom prst="rect">
            <a:avLst/>
          </a:prstGeom>
        </p:spPr>
        <p:txBody>
          <a:bodyPr vert="horz" lIns="121899" tIns="60949" rIns="121899" bIns="60949" rtlCol="0">
            <a:noAutofit/>
          </a:bodyPr>
          <a:lstStyle>
            <a:lvl1pPr indent="0" algn="ctr">
              <a:lnSpc>
                <a:spcPct val="90000"/>
              </a:lnSpc>
              <a:spcBef>
                <a:spcPts val="0"/>
              </a:spcBef>
              <a:buClr>
                <a:schemeClr val="accent1"/>
              </a:buClr>
              <a:buSzPct val="100000"/>
              <a:buFont typeface="Arial" pitchFamily="34" charset="0"/>
              <a:buNone/>
              <a:defRPr sz="3200" cap="none" spc="200" baseline="0">
                <a:solidFill>
                  <a:schemeClr val="accent1"/>
                </a:solidFill>
                <a:effectLst>
                  <a:outerShdw blurRad="38100" dist="38100" dir="2700000" algn="tl">
                    <a:srgbClr val="000000">
                      <a:alpha val="43137"/>
                    </a:srgbClr>
                  </a:outerShdw>
                </a:effectLst>
              </a:defRPr>
            </a:lvl1pPr>
            <a:lvl2pPr indent="0" algn="ctr">
              <a:lnSpc>
                <a:spcPct val="90000"/>
              </a:lnSpc>
              <a:spcBef>
                <a:spcPts val="800"/>
              </a:spcBef>
              <a:buClr>
                <a:schemeClr val="accent1"/>
              </a:buClr>
              <a:buSzPct val="80000"/>
              <a:buFont typeface="Arial" pitchFamily="34" charset="0"/>
              <a:buNone/>
              <a:defRPr>
                <a:solidFill>
                  <a:schemeClr val="tx1">
                    <a:tint val="75000"/>
                  </a:schemeClr>
                </a:solidFill>
              </a:defRPr>
            </a:lvl2pPr>
            <a:lvl3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3pPr>
            <a:lvl4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4pPr>
            <a:lvl5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5pPr>
            <a:lvl6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6pPr>
            <a:lvl7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7pPr>
            <a:lvl8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8pPr>
            <a:lvl9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9pPr>
          </a:lstStyle>
          <a:p>
            <a:r>
              <a:rPr lang="es-ES" sz="1400" b="1"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Denigrar reputación ajena</a:t>
            </a:r>
            <a:endParaRPr lang="es-ES" sz="1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1" name="Subtítulo 4"/>
          <p:cNvSpPr txBox="1">
            <a:spLocks/>
          </p:cNvSpPr>
          <p:nvPr/>
        </p:nvSpPr>
        <p:spPr>
          <a:xfrm>
            <a:off x="6535174" y="1628800"/>
            <a:ext cx="1440160" cy="576064"/>
          </a:xfrm>
          <a:prstGeom prst="rect">
            <a:avLst/>
          </a:prstGeom>
        </p:spPr>
        <p:txBody>
          <a:bodyPr vert="horz" lIns="121899" tIns="60949" rIns="121899" bIns="60949" rtlCol="0">
            <a:noAutofit/>
          </a:bodyPr>
          <a:lstStyle>
            <a:lvl1pPr indent="0" algn="ctr">
              <a:lnSpc>
                <a:spcPct val="90000"/>
              </a:lnSpc>
              <a:spcBef>
                <a:spcPts val="0"/>
              </a:spcBef>
              <a:buClr>
                <a:schemeClr val="accent1"/>
              </a:buClr>
              <a:buSzPct val="100000"/>
              <a:buFont typeface="Arial" pitchFamily="34" charset="0"/>
              <a:buNone/>
              <a:defRPr sz="3200" cap="none" spc="200" baseline="0">
                <a:solidFill>
                  <a:schemeClr val="accent1"/>
                </a:solidFill>
                <a:effectLst>
                  <a:outerShdw blurRad="38100" dist="38100" dir="2700000" algn="tl">
                    <a:srgbClr val="000000">
                      <a:alpha val="43137"/>
                    </a:srgbClr>
                  </a:outerShdw>
                </a:effectLst>
              </a:defRPr>
            </a:lvl1pPr>
            <a:lvl2pPr indent="0" algn="ctr">
              <a:lnSpc>
                <a:spcPct val="90000"/>
              </a:lnSpc>
              <a:spcBef>
                <a:spcPts val="800"/>
              </a:spcBef>
              <a:buClr>
                <a:schemeClr val="accent1"/>
              </a:buClr>
              <a:buSzPct val="80000"/>
              <a:buFont typeface="Arial" pitchFamily="34" charset="0"/>
              <a:buNone/>
              <a:defRPr>
                <a:solidFill>
                  <a:schemeClr val="tx1">
                    <a:tint val="75000"/>
                  </a:schemeClr>
                </a:solidFill>
              </a:defRPr>
            </a:lvl2pPr>
            <a:lvl3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3pPr>
            <a:lvl4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4pPr>
            <a:lvl5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5pPr>
            <a:lvl6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6pPr>
            <a:lvl7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7pPr>
            <a:lvl8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8pPr>
            <a:lvl9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9pPr>
          </a:lstStyle>
          <a:p>
            <a:r>
              <a:rPr lang="es-ES" sz="1400" b="1"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Comparación indebida</a:t>
            </a:r>
            <a:endParaRPr lang="es-ES" sz="1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2" name="Subtítulo 4"/>
          <p:cNvSpPr txBox="1">
            <a:spLocks/>
          </p:cNvSpPr>
          <p:nvPr/>
        </p:nvSpPr>
        <p:spPr>
          <a:xfrm>
            <a:off x="6901070" y="2924944"/>
            <a:ext cx="1343338" cy="576064"/>
          </a:xfrm>
          <a:prstGeom prst="rect">
            <a:avLst/>
          </a:prstGeom>
        </p:spPr>
        <p:txBody>
          <a:bodyPr vert="horz" lIns="121899" tIns="60949" rIns="121899" bIns="60949" rtlCol="0">
            <a:noAutofit/>
          </a:bodyPr>
          <a:lstStyle>
            <a:lvl1pPr indent="0" algn="ctr">
              <a:lnSpc>
                <a:spcPct val="90000"/>
              </a:lnSpc>
              <a:spcBef>
                <a:spcPts val="0"/>
              </a:spcBef>
              <a:buClr>
                <a:schemeClr val="accent1"/>
              </a:buClr>
              <a:buSzPct val="100000"/>
              <a:buFont typeface="Arial" pitchFamily="34" charset="0"/>
              <a:buNone/>
              <a:defRPr sz="3200" cap="none" spc="200" baseline="0">
                <a:solidFill>
                  <a:schemeClr val="accent1"/>
                </a:solidFill>
                <a:effectLst>
                  <a:outerShdw blurRad="38100" dist="38100" dir="2700000" algn="tl">
                    <a:srgbClr val="000000">
                      <a:alpha val="43137"/>
                    </a:srgbClr>
                  </a:outerShdw>
                </a:effectLst>
              </a:defRPr>
            </a:lvl1pPr>
            <a:lvl2pPr indent="0" algn="ctr">
              <a:lnSpc>
                <a:spcPct val="90000"/>
              </a:lnSpc>
              <a:spcBef>
                <a:spcPts val="800"/>
              </a:spcBef>
              <a:buClr>
                <a:schemeClr val="accent1"/>
              </a:buClr>
              <a:buSzPct val="80000"/>
              <a:buFont typeface="Arial" pitchFamily="34" charset="0"/>
              <a:buNone/>
              <a:defRPr>
                <a:solidFill>
                  <a:schemeClr val="tx1">
                    <a:tint val="75000"/>
                  </a:schemeClr>
                </a:solidFill>
              </a:defRPr>
            </a:lvl2pPr>
            <a:lvl3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3pPr>
            <a:lvl4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4pPr>
            <a:lvl5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5pPr>
            <a:lvl6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6pPr>
            <a:lvl7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7pPr>
            <a:lvl8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8pPr>
            <a:lvl9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9pPr>
          </a:lstStyle>
          <a:p>
            <a:r>
              <a:rPr lang="es-ES" sz="1400" b="1"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Mal uso de secretos empresariales</a:t>
            </a:r>
            <a:endParaRPr lang="es-ES" sz="1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3" name="Subtítulo 4"/>
          <p:cNvSpPr txBox="1">
            <a:spLocks/>
          </p:cNvSpPr>
          <p:nvPr/>
        </p:nvSpPr>
        <p:spPr>
          <a:xfrm>
            <a:off x="6845678" y="4191678"/>
            <a:ext cx="1440160" cy="576064"/>
          </a:xfrm>
          <a:prstGeom prst="rect">
            <a:avLst/>
          </a:prstGeom>
        </p:spPr>
        <p:txBody>
          <a:bodyPr vert="horz" lIns="121899" tIns="60949" rIns="121899" bIns="60949" rtlCol="0">
            <a:noAutofit/>
          </a:bodyPr>
          <a:lstStyle>
            <a:lvl1pPr indent="0" algn="ctr">
              <a:lnSpc>
                <a:spcPct val="90000"/>
              </a:lnSpc>
              <a:spcBef>
                <a:spcPts val="0"/>
              </a:spcBef>
              <a:buClr>
                <a:schemeClr val="accent1"/>
              </a:buClr>
              <a:buSzPct val="100000"/>
              <a:buFont typeface="Arial" pitchFamily="34" charset="0"/>
              <a:buNone/>
              <a:defRPr sz="3200" cap="none" spc="200" baseline="0">
                <a:solidFill>
                  <a:schemeClr val="accent1"/>
                </a:solidFill>
                <a:effectLst>
                  <a:outerShdw blurRad="38100" dist="38100" dir="2700000" algn="tl">
                    <a:srgbClr val="000000">
                      <a:alpha val="43137"/>
                    </a:srgbClr>
                  </a:outerShdw>
                </a:effectLst>
              </a:defRPr>
            </a:lvl1pPr>
            <a:lvl2pPr indent="0" algn="ctr">
              <a:lnSpc>
                <a:spcPct val="90000"/>
              </a:lnSpc>
              <a:spcBef>
                <a:spcPts val="800"/>
              </a:spcBef>
              <a:buClr>
                <a:schemeClr val="accent1"/>
              </a:buClr>
              <a:buSzPct val="80000"/>
              <a:buFont typeface="Arial" pitchFamily="34" charset="0"/>
              <a:buNone/>
              <a:defRPr>
                <a:solidFill>
                  <a:schemeClr val="tx1">
                    <a:tint val="75000"/>
                  </a:schemeClr>
                </a:solidFill>
              </a:defRPr>
            </a:lvl2pPr>
            <a:lvl3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3pPr>
            <a:lvl4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4pPr>
            <a:lvl5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5pPr>
            <a:lvl6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6pPr>
            <a:lvl7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7pPr>
            <a:lvl8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8pPr>
            <a:lvl9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9pPr>
          </a:lstStyle>
          <a:p>
            <a:r>
              <a:rPr lang="es-ES" sz="1400" b="1"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Sabotaje empresarial</a:t>
            </a:r>
            <a:endParaRPr lang="es-ES" sz="1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4" name="Subtítulo 4"/>
          <p:cNvSpPr txBox="1">
            <a:spLocks/>
          </p:cNvSpPr>
          <p:nvPr/>
        </p:nvSpPr>
        <p:spPr>
          <a:xfrm>
            <a:off x="4932040" y="899566"/>
            <a:ext cx="1440160" cy="576064"/>
          </a:xfrm>
          <a:prstGeom prst="rect">
            <a:avLst/>
          </a:prstGeom>
        </p:spPr>
        <p:txBody>
          <a:bodyPr vert="horz" lIns="121899" tIns="60949" rIns="121899" bIns="60949" rtlCol="0" anchor="ctr">
            <a:normAutofit/>
          </a:bodyPr>
          <a:lstStyle>
            <a:lvl1pPr indent="0" algn="ctr">
              <a:lnSpc>
                <a:spcPct val="90000"/>
              </a:lnSpc>
              <a:spcBef>
                <a:spcPts val="0"/>
              </a:spcBef>
              <a:buClr>
                <a:schemeClr val="accent1"/>
              </a:buClr>
              <a:buSzPct val="100000"/>
              <a:buFont typeface="Arial" pitchFamily="34" charset="0"/>
              <a:buNone/>
              <a:defRPr sz="3200" cap="none" spc="200" baseline="0">
                <a:solidFill>
                  <a:schemeClr val="accent1"/>
                </a:solidFill>
                <a:effectLst>
                  <a:outerShdw blurRad="38100" dist="38100" dir="2700000" algn="tl">
                    <a:srgbClr val="000000">
                      <a:alpha val="43137"/>
                    </a:srgbClr>
                  </a:outerShdw>
                </a:effectLst>
              </a:defRPr>
            </a:lvl1pPr>
            <a:lvl2pPr indent="0" algn="ctr">
              <a:lnSpc>
                <a:spcPct val="90000"/>
              </a:lnSpc>
              <a:spcBef>
                <a:spcPts val="800"/>
              </a:spcBef>
              <a:buClr>
                <a:schemeClr val="accent1"/>
              </a:buClr>
              <a:buSzPct val="80000"/>
              <a:buFont typeface="Arial" pitchFamily="34" charset="0"/>
              <a:buNone/>
              <a:defRPr>
                <a:solidFill>
                  <a:schemeClr val="tx1">
                    <a:tint val="75000"/>
                  </a:schemeClr>
                </a:solidFill>
              </a:defRPr>
            </a:lvl2pPr>
            <a:lvl3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3pPr>
            <a:lvl4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4pPr>
            <a:lvl5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5pPr>
            <a:lvl6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6pPr>
            <a:lvl7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7pPr>
            <a:lvl8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8pPr>
            <a:lvl9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9pPr>
          </a:lstStyle>
          <a:p>
            <a:r>
              <a:rPr lang="es-ES" sz="1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Publicidad encubierta</a:t>
            </a:r>
          </a:p>
        </p:txBody>
      </p:sp>
      <p:sp>
        <p:nvSpPr>
          <p:cNvPr id="15" name="Subtítulo 4"/>
          <p:cNvSpPr txBox="1">
            <a:spLocks/>
          </p:cNvSpPr>
          <p:nvPr/>
        </p:nvSpPr>
        <p:spPr>
          <a:xfrm>
            <a:off x="2911173" y="899566"/>
            <a:ext cx="1440160" cy="576064"/>
          </a:xfrm>
          <a:prstGeom prst="rect">
            <a:avLst/>
          </a:prstGeom>
        </p:spPr>
        <p:txBody>
          <a:bodyPr vert="horz" lIns="121899" tIns="60949" rIns="121899" bIns="60949" rtlCol="0" anchor="ctr">
            <a:normAutofit/>
          </a:bodyPr>
          <a:lstStyle>
            <a:lvl1pPr indent="0" algn="ctr">
              <a:lnSpc>
                <a:spcPct val="90000"/>
              </a:lnSpc>
              <a:spcBef>
                <a:spcPts val="0"/>
              </a:spcBef>
              <a:buClr>
                <a:schemeClr val="accent1"/>
              </a:buClr>
              <a:buSzPct val="100000"/>
              <a:buFont typeface="Arial" pitchFamily="34" charset="0"/>
              <a:buNone/>
              <a:defRPr sz="3200" cap="none" spc="200" baseline="0">
                <a:solidFill>
                  <a:schemeClr val="accent1"/>
                </a:solidFill>
                <a:effectLst>
                  <a:outerShdw blurRad="38100" dist="38100" dir="2700000" algn="tl">
                    <a:srgbClr val="000000">
                      <a:alpha val="43137"/>
                    </a:srgbClr>
                  </a:outerShdw>
                </a:effectLst>
              </a:defRPr>
            </a:lvl1pPr>
            <a:lvl2pPr indent="0" algn="ctr">
              <a:lnSpc>
                <a:spcPct val="90000"/>
              </a:lnSpc>
              <a:spcBef>
                <a:spcPts val="800"/>
              </a:spcBef>
              <a:buClr>
                <a:schemeClr val="accent1"/>
              </a:buClr>
              <a:buSzPct val="80000"/>
              <a:buFont typeface="Arial" pitchFamily="34" charset="0"/>
              <a:buNone/>
              <a:defRPr>
                <a:solidFill>
                  <a:schemeClr val="tx1">
                    <a:tint val="75000"/>
                  </a:schemeClr>
                </a:solidFill>
              </a:defRPr>
            </a:lvl2pPr>
            <a:lvl3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3pPr>
            <a:lvl4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4pPr>
            <a:lvl5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5pPr>
            <a:lvl6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6pPr>
            <a:lvl7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7pPr>
            <a:lvl8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8pPr>
            <a:lvl9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9pPr>
          </a:lstStyle>
          <a:p>
            <a:r>
              <a:rPr lang="es-ES" sz="1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Publicidad </a:t>
            </a:r>
            <a:r>
              <a:rPr lang="es-ES" sz="1400" b="1"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Ilegal</a:t>
            </a:r>
            <a:endParaRPr lang="es-ES" sz="1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6" name="Subtítulo 4"/>
          <p:cNvSpPr txBox="1">
            <a:spLocks/>
          </p:cNvSpPr>
          <p:nvPr/>
        </p:nvSpPr>
        <p:spPr>
          <a:xfrm>
            <a:off x="1244344" y="1700808"/>
            <a:ext cx="1440160" cy="576064"/>
          </a:xfrm>
          <a:prstGeom prst="rect">
            <a:avLst/>
          </a:prstGeom>
        </p:spPr>
        <p:txBody>
          <a:bodyPr vert="horz" lIns="121899" tIns="60949" rIns="121899" bIns="60949" rtlCol="0">
            <a:noAutofit/>
          </a:bodyPr>
          <a:lstStyle>
            <a:defPPr rtl="0">
              <a:defRPr lang="es-ES"/>
            </a:defPPr>
            <a:lvl1pPr indent="0" algn="ctr">
              <a:lnSpc>
                <a:spcPct val="90000"/>
              </a:lnSpc>
              <a:spcBef>
                <a:spcPts val="0"/>
              </a:spcBef>
              <a:buClr>
                <a:schemeClr val="accent1"/>
              </a:buClr>
              <a:buSzPct val="100000"/>
              <a:buFont typeface="Arial" pitchFamily="34" charset="0"/>
              <a:buNone/>
              <a:defRPr b="1" cap="none" spc="0" baseline="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defRPr>
            </a:lvl1pPr>
            <a:lvl2pPr indent="0" algn="ctr">
              <a:lnSpc>
                <a:spcPct val="90000"/>
              </a:lnSpc>
              <a:spcBef>
                <a:spcPts val="800"/>
              </a:spcBef>
              <a:buClr>
                <a:schemeClr val="accent1"/>
              </a:buClr>
              <a:buSzPct val="80000"/>
              <a:buFont typeface="Arial" pitchFamily="34" charset="0"/>
              <a:buNone/>
              <a:defRPr>
                <a:solidFill>
                  <a:schemeClr val="tx1">
                    <a:tint val="75000"/>
                  </a:schemeClr>
                </a:solidFill>
              </a:defRPr>
            </a:lvl2pPr>
            <a:lvl3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3pPr>
            <a:lvl4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4pPr>
            <a:lvl5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5pPr>
            <a:lvl6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6pPr>
            <a:lvl7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7pPr>
            <a:lvl8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8pPr>
            <a:lvl9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9pPr>
          </a:lstStyle>
          <a:p>
            <a:r>
              <a:rPr lang="es-ES" sz="1400" dirty="0"/>
              <a:t>Publicidad poco </a:t>
            </a:r>
            <a:r>
              <a:rPr lang="es-ES" sz="1400" dirty="0" smtClean="0"/>
              <a:t>ética</a:t>
            </a:r>
            <a:endParaRPr lang="es-ES" sz="1400" dirty="0"/>
          </a:p>
        </p:txBody>
      </p:sp>
      <p:sp>
        <p:nvSpPr>
          <p:cNvPr id="17" name="Subtítulo 4"/>
          <p:cNvSpPr txBox="1">
            <a:spLocks/>
          </p:cNvSpPr>
          <p:nvPr/>
        </p:nvSpPr>
        <p:spPr>
          <a:xfrm>
            <a:off x="3275856" y="2807280"/>
            <a:ext cx="2391101" cy="744488"/>
          </a:xfrm>
          <a:prstGeom prst="rect">
            <a:avLst/>
          </a:prstGeom>
        </p:spPr>
        <p:txBody>
          <a:bodyPr vert="horz" lIns="121899" tIns="60949" rIns="121899" bIns="60949" rtlCol="0" anchor="t">
            <a:noAutofit/>
          </a:bodyPr>
          <a:lst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a:lstStyle>
          <a:p>
            <a:pPr marL="0" indent="0" algn="ctr">
              <a:buNone/>
            </a:pPr>
            <a:r>
              <a:rPr lang="es-E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Practicas desleales </a:t>
            </a:r>
            <a:br>
              <a:rPr lang="es-E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es-E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0" name="19 Flecha abajo">
            <a:hlinkClick r:id="rId3" action="ppaction://hlinksldjump" highlightClick="1"/>
          </p:cNvPr>
          <p:cNvSpPr/>
          <p:nvPr/>
        </p:nvSpPr>
        <p:spPr>
          <a:xfrm rot="12600000">
            <a:off x="6115690" y="56625"/>
            <a:ext cx="365144" cy="815432"/>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sz="2800"/>
          </a:p>
        </p:txBody>
      </p:sp>
      <p:sp>
        <p:nvSpPr>
          <p:cNvPr id="21" name="20 Flecha abajo">
            <a:hlinkClick r:id="rId4" action="ppaction://hlinksldjump" highlightClick="1"/>
          </p:cNvPr>
          <p:cNvSpPr/>
          <p:nvPr/>
        </p:nvSpPr>
        <p:spPr>
          <a:xfrm rot="3600000">
            <a:off x="657703" y="4279590"/>
            <a:ext cx="365144" cy="815432"/>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sz="2800"/>
          </a:p>
        </p:txBody>
      </p:sp>
      <p:sp>
        <p:nvSpPr>
          <p:cNvPr id="22" name="21 Flecha abajo">
            <a:hlinkClick r:id="" action="ppaction://hlinkshowjump?jump=nextslide" highlightClick="1"/>
          </p:cNvPr>
          <p:cNvSpPr/>
          <p:nvPr/>
        </p:nvSpPr>
        <p:spPr>
          <a:xfrm rot="5400000">
            <a:off x="332648" y="2771808"/>
            <a:ext cx="365144" cy="815432"/>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sz="2800"/>
          </a:p>
        </p:txBody>
      </p:sp>
      <p:sp>
        <p:nvSpPr>
          <p:cNvPr id="23" name="22 Flecha abajo">
            <a:hlinkClick r:id="rId5" action="ppaction://hlinksldjump" highlightClick="1"/>
          </p:cNvPr>
          <p:cNvSpPr/>
          <p:nvPr/>
        </p:nvSpPr>
        <p:spPr>
          <a:xfrm rot="19800000">
            <a:off x="6911638" y="5795670"/>
            <a:ext cx="365144" cy="815432"/>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sz="2800"/>
          </a:p>
        </p:txBody>
      </p:sp>
      <p:sp>
        <p:nvSpPr>
          <p:cNvPr id="24" name="23 Flecha abajo">
            <a:hlinkClick r:id="rId6" action="ppaction://hlinksldjump" highlightClick="1"/>
          </p:cNvPr>
          <p:cNvSpPr/>
          <p:nvPr/>
        </p:nvSpPr>
        <p:spPr>
          <a:xfrm rot="18000000">
            <a:off x="8202894" y="4679398"/>
            <a:ext cx="365144" cy="815432"/>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sz="2800"/>
          </a:p>
        </p:txBody>
      </p:sp>
      <p:sp>
        <p:nvSpPr>
          <p:cNvPr id="25" name="24 Flecha abajo">
            <a:hlinkClick r:id="rId7" action="ppaction://hlinksldjump" highlightClick="1"/>
          </p:cNvPr>
          <p:cNvSpPr/>
          <p:nvPr/>
        </p:nvSpPr>
        <p:spPr>
          <a:xfrm rot="16200000">
            <a:off x="8364207" y="2784012"/>
            <a:ext cx="365144" cy="815432"/>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sz="2800"/>
          </a:p>
        </p:txBody>
      </p:sp>
      <p:sp>
        <p:nvSpPr>
          <p:cNvPr id="26" name="25 Flecha abajo">
            <a:hlinkClick r:id="rId8" action="ppaction://hlinksldjump" highlightClick="1"/>
          </p:cNvPr>
          <p:cNvSpPr/>
          <p:nvPr/>
        </p:nvSpPr>
        <p:spPr>
          <a:xfrm rot="14400000">
            <a:off x="7981950" y="1081569"/>
            <a:ext cx="365144" cy="805148"/>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sz="2800"/>
          </a:p>
        </p:txBody>
      </p:sp>
      <p:sp>
        <p:nvSpPr>
          <p:cNvPr id="27" name="26 Flecha abajo">
            <a:hlinkClick r:id="rId9" action="ppaction://hlinksldjump" highlightClick="1"/>
          </p:cNvPr>
          <p:cNvSpPr/>
          <p:nvPr/>
        </p:nvSpPr>
        <p:spPr>
          <a:xfrm rot="9000000">
            <a:off x="2788439" y="86309"/>
            <a:ext cx="365144" cy="740459"/>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sz="2800"/>
          </a:p>
        </p:txBody>
      </p:sp>
      <p:sp>
        <p:nvSpPr>
          <p:cNvPr id="28" name="27 Flecha abajo">
            <a:hlinkClick r:id="rId10" action="ppaction://hlinksldjump" highlightClick="1"/>
          </p:cNvPr>
          <p:cNvSpPr/>
          <p:nvPr/>
        </p:nvSpPr>
        <p:spPr>
          <a:xfrm rot="7200000">
            <a:off x="1057316" y="938835"/>
            <a:ext cx="365144" cy="805148"/>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sz="2800"/>
          </a:p>
        </p:txBody>
      </p:sp>
      <p:sp>
        <p:nvSpPr>
          <p:cNvPr id="30" name="Subtítulo 4"/>
          <p:cNvSpPr txBox="1">
            <a:spLocks/>
          </p:cNvSpPr>
          <p:nvPr/>
        </p:nvSpPr>
        <p:spPr>
          <a:xfrm>
            <a:off x="3213196" y="5294184"/>
            <a:ext cx="2516420" cy="576064"/>
          </a:xfrm>
          <a:prstGeom prst="rect">
            <a:avLst/>
          </a:prstGeom>
        </p:spPr>
        <p:txBody>
          <a:bodyPr vert="horz" lIns="121899" tIns="60949" rIns="121899" bIns="60949" rtlCol="0">
            <a:noAutofit/>
          </a:bodyPr>
          <a:lstStyle>
            <a:lvl1pPr indent="0" algn="ctr">
              <a:lnSpc>
                <a:spcPct val="90000"/>
              </a:lnSpc>
              <a:spcBef>
                <a:spcPts val="0"/>
              </a:spcBef>
              <a:buClr>
                <a:schemeClr val="accent1"/>
              </a:buClr>
              <a:buSzPct val="100000"/>
              <a:buFont typeface="Arial" pitchFamily="34" charset="0"/>
              <a:buNone/>
              <a:defRPr sz="3200" cap="none" spc="200" baseline="0">
                <a:solidFill>
                  <a:schemeClr val="accent1"/>
                </a:solidFill>
                <a:effectLst>
                  <a:outerShdw blurRad="38100" dist="38100" dir="2700000" algn="tl">
                    <a:srgbClr val="000000">
                      <a:alpha val="43137"/>
                    </a:srgbClr>
                  </a:outerShdw>
                </a:effectLst>
              </a:defRPr>
            </a:lvl1pPr>
            <a:lvl2pPr indent="0" algn="ctr">
              <a:lnSpc>
                <a:spcPct val="90000"/>
              </a:lnSpc>
              <a:spcBef>
                <a:spcPts val="800"/>
              </a:spcBef>
              <a:buClr>
                <a:schemeClr val="accent1"/>
              </a:buClr>
              <a:buSzPct val="80000"/>
              <a:buFont typeface="Arial" pitchFamily="34" charset="0"/>
              <a:buNone/>
              <a:defRPr>
                <a:solidFill>
                  <a:schemeClr val="tx1">
                    <a:tint val="75000"/>
                  </a:schemeClr>
                </a:solidFill>
              </a:defRPr>
            </a:lvl2pPr>
            <a:lvl3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3pPr>
            <a:lvl4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4pPr>
            <a:lvl5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5pPr>
            <a:lvl6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6pPr>
            <a:lvl7pPr indent="0" algn="ctr">
              <a:lnSpc>
                <a:spcPct val="90000"/>
              </a:lnSpc>
              <a:spcBef>
                <a:spcPts val="800"/>
              </a:spcBef>
              <a:buClr>
                <a:schemeClr val="accent1"/>
              </a:buClr>
              <a:buSzPct val="80000"/>
              <a:buFont typeface="Arial" pitchFamily="34" charset="0"/>
              <a:buNone/>
              <a:defRPr sz="2000">
                <a:solidFill>
                  <a:schemeClr val="tx1">
                    <a:tint val="75000"/>
                  </a:schemeClr>
                </a:solidFill>
              </a:defRPr>
            </a:lvl7pPr>
            <a:lvl8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8pPr>
            <a:lvl9pPr indent="0" algn="ctr">
              <a:lnSpc>
                <a:spcPct val="90000"/>
              </a:lnSpc>
              <a:spcBef>
                <a:spcPts val="800"/>
              </a:spcBef>
              <a:buClr>
                <a:schemeClr val="accent1"/>
              </a:buClr>
              <a:buSzPct val="80000"/>
              <a:buFont typeface="Arial" pitchFamily="34" charset="0"/>
              <a:buNone/>
              <a:defRPr sz="2000" baseline="0">
                <a:solidFill>
                  <a:schemeClr val="tx1">
                    <a:tint val="75000"/>
                  </a:schemeClr>
                </a:solidFill>
              </a:defRPr>
            </a:lvl9pPr>
          </a:lstStyle>
          <a:p>
            <a:r>
              <a:rPr lang="es-ES" sz="1400" b="1"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Venta a perdida (Dumping) y dependencia económica</a:t>
            </a:r>
            <a:endParaRPr lang="es-ES" sz="1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3" name="32 Flecha abajo">
            <a:hlinkClick r:id="rId11" action="ppaction://hlinksldjump" highlightClick="1"/>
          </p:cNvPr>
          <p:cNvSpPr/>
          <p:nvPr/>
        </p:nvSpPr>
        <p:spPr>
          <a:xfrm>
            <a:off x="4288834" y="5924827"/>
            <a:ext cx="365144" cy="815432"/>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sz="2800"/>
          </a:p>
        </p:txBody>
      </p:sp>
      <p:sp>
        <p:nvSpPr>
          <p:cNvPr id="34" name="33 Botón de acción: Personalizar">
            <a:hlinkClick r:id="rId12" action="ppaction://hlinksldjump" highlightClick="1"/>
          </p:cNvPr>
          <p:cNvSpPr/>
          <p:nvPr/>
        </p:nvSpPr>
        <p:spPr>
          <a:xfrm>
            <a:off x="8100392" y="6332543"/>
            <a:ext cx="1043608" cy="499669"/>
          </a:xfrm>
          <a:prstGeom prst="actionButtonBlank">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MX" sz="2800" dirty="0" smtClean="0"/>
              <a:t>Notas</a:t>
            </a:r>
            <a:endParaRPr lang="es-MX" sz="2800" dirty="0"/>
          </a:p>
        </p:txBody>
      </p:sp>
      <p:sp>
        <p:nvSpPr>
          <p:cNvPr id="35" name="34 Botón de acción: Personalizar">
            <a:hlinkClick r:id="rId12" action="ppaction://hlinksldjump" highlightClick="1"/>
          </p:cNvPr>
          <p:cNvSpPr/>
          <p:nvPr/>
        </p:nvSpPr>
        <p:spPr>
          <a:xfrm>
            <a:off x="-6584" y="6358331"/>
            <a:ext cx="1043608" cy="499669"/>
          </a:xfrm>
          <a:prstGeom prst="actionButtonBlank">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MX" sz="2800" dirty="0" smtClean="0"/>
              <a:t>Inicio</a:t>
            </a:r>
            <a:endParaRPr lang="es-MX" sz="2800" dirty="0"/>
          </a:p>
        </p:txBody>
      </p:sp>
    </p:spTree>
    <p:extLst>
      <p:ext uri="{BB962C8B-B14F-4D97-AF65-F5344CB8AC3E}">
        <p14:creationId xmlns:p14="http://schemas.microsoft.com/office/powerpoint/2010/main" val="168107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121899" tIns="60949" rIns="121899" bIns="60949" rtlCol="0" anchor="ctr">
            <a:normAutofit/>
          </a:bodyPr>
          <a:lstStyle/>
          <a:p>
            <a:pPr algn="ctr">
              <a:spcBef>
                <a:spcPts val="0"/>
              </a:spcBef>
              <a:buClr>
                <a:schemeClr val="accent1"/>
              </a:buClr>
              <a:buSzPct val="100000"/>
              <a:buFont typeface="Arial" pitchFamily="34" charset="0"/>
            </a:pPr>
            <a:r>
              <a:rPr lang="es-MX"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t>Engaños</a:t>
            </a:r>
          </a:p>
        </p:txBody>
      </p:sp>
      <p:sp>
        <p:nvSpPr>
          <p:cNvPr id="3" name="2 Marcador de contenido"/>
          <p:cNvSpPr>
            <a:spLocks noGrp="1"/>
          </p:cNvSpPr>
          <p:nvPr>
            <p:ph idx="1"/>
          </p:nvPr>
        </p:nvSpPr>
        <p:spPr>
          <a:xfrm>
            <a:off x="914400" y="1701796"/>
            <a:ext cx="7772400" cy="5111580"/>
          </a:xfrm>
        </p:spPr>
        <p:txBody>
          <a:bodyPr>
            <a:normAutofit/>
            <a:scene3d>
              <a:camera prst="orthographicFront"/>
              <a:lightRig rig="soft" dir="t">
                <a:rot lat="0" lon="0" rev="10800000"/>
              </a:lightRig>
            </a:scene3d>
            <a:sp3d>
              <a:bevelT w="27940" h="12700"/>
              <a:contourClr>
                <a:srgbClr val="DDDDDD"/>
              </a:contourClr>
            </a:sp3d>
          </a:bodyPr>
          <a:lstStyle/>
          <a:p>
            <a:pPr algn="just"/>
            <a:r>
              <a:rPr lang="es-MX" sz="2000" b="1" spc="150" dirty="0" smtClean="0">
                <a:ln w="11430"/>
                <a:solidFill>
                  <a:srgbClr val="F8F8F8"/>
                </a:solidFill>
                <a:effectLst>
                  <a:outerShdw blurRad="25400" algn="tl" rotWithShape="0">
                    <a:srgbClr val="000000">
                      <a:alpha val="43000"/>
                    </a:srgbClr>
                  </a:outerShdw>
                </a:effectLst>
              </a:rPr>
              <a:t>Crear un entorno diferente al real para ganar el voto del consumidor.</a:t>
            </a:r>
          </a:p>
          <a:p>
            <a:pPr algn="just"/>
            <a:r>
              <a:rPr lang="es-MX" sz="2000" b="1" spc="150" dirty="0" smtClean="0">
                <a:ln w="11430"/>
                <a:solidFill>
                  <a:srgbClr val="F8F8F8"/>
                </a:solidFill>
                <a:effectLst>
                  <a:outerShdw blurRad="25400" algn="tl" rotWithShape="0">
                    <a:srgbClr val="000000">
                      <a:alpha val="43000"/>
                    </a:srgbClr>
                  </a:outerShdw>
                </a:effectLst>
              </a:rPr>
              <a:t>Inducir al cliente a que compre algo que no cubre sus necesidades o que al cumplirlas sea muy alto el costo.</a:t>
            </a:r>
          </a:p>
          <a:p>
            <a:pPr marL="0" indent="0" algn="just">
              <a:buNone/>
            </a:pPr>
            <a:endParaRPr lang="es-MX" sz="100" b="1" dirty="0" smtClean="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lgn="just">
              <a:buNone/>
            </a:pPr>
            <a:r>
              <a:rPr lang="es-MX" sz="2000" b="1" dirty="0" smtClean="0">
                <a:ln w="1905">
                  <a:noFill/>
                </a:ln>
                <a:solidFill>
                  <a:srgbClr val="0070C0"/>
                </a:solidFill>
                <a:effectLst>
                  <a:innerShdw blurRad="69850" dist="43180" dir="5400000">
                    <a:srgbClr val="000000">
                      <a:alpha val="65000"/>
                    </a:srgbClr>
                  </a:innerShdw>
                </a:effectLst>
              </a:rPr>
              <a:t>Ejemplo:</a:t>
            </a:r>
          </a:p>
          <a:p>
            <a:pPr marL="0" indent="0" algn="just">
              <a:buNone/>
            </a:pPr>
            <a:r>
              <a:rPr lang="es-MX" sz="2000" b="1" dirty="0" smtClean="0">
                <a:ln w="9000" cmpd="sng">
                  <a:no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Un cliente que llegue a nuestro establecimiento preguntando por nuestra competencia y le argumentemos que nosotros somos esa empresa o cualquier similar</a:t>
            </a:r>
          </a:p>
          <a:p>
            <a:pPr marL="0" indent="0" algn="just">
              <a:buNone/>
            </a:pPr>
            <a:endParaRPr lang="es-MX" sz="2000" b="1" spc="150" dirty="0" smtClean="0">
              <a:ln w="11430"/>
              <a:solidFill>
                <a:srgbClr val="F8F8F8"/>
              </a:solidFill>
              <a:effectLst>
                <a:outerShdw blurRad="25400" algn="tl" rotWithShape="0">
                  <a:srgbClr val="000000">
                    <a:alpha val="43000"/>
                  </a:srgbClr>
                </a:outerShdw>
              </a:effectLst>
            </a:endParaRPr>
          </a:p>
          <a:p>
            <a:pPr marL="0" indent="0" algn="just">
              <a:buNone/>
            </a:pPr>
            <a:r>
              <a:rPr lang="es-MX" sz="2000" b="1" dirty="0">
                <a:ln w="3175">
                  <a:noFill/>
                  <a:prstDash val="solid"/>
                  <a:miter lim="800000"/>
                </a:ln>
                <a:solidFill>
                  <a:schemeClr val="accent5"/>
                </a:solidFill>
                <a:effectLst>
                  <a:outerShdw blurRad="50800" dist="38100" dir="2700000" algn="tl" rotWithShape="0">
                    <a:prstClr val="black">
                      <a:alpha val="40000"/>
                    </a:prstClr>
                  </a:outerShdw>
                </a:effectLst>
              </a:rPr>
              <a:t>Para cualquier colaborador, prohibido engañar al cliente, todos representamos a Sandy´s Fire, nuestra palabra es símbolo de tratos claros y  justos</a:t>
            </a:r>
            <a:endParaRPr lang="es-MX" sz="2000" b="1" dirty="0">
              <a:ln w="3175">
                <a:noFill/>
                <a:prstDash val="solid"/>
                <a:miter lim="800000"/>
              </a:ln>
              <a:solidFill>
                <a:schemeClr val="accent5"/>
              </a:solidFill>
              <a:effectLst>
                <a:outerShdw blurRad="50800" dist="38100" dir="2700000" algn="tl" rotWithShape="0">
                  <a:prstClr val="black">
                    <a:alpha val="40000"/>
                  </a:prstClr>
                </a:outerShdw>
              </a:effectLst>
            </a:endParaRPr>
          </a:p>
        </p:txBody>
      </p:sp>
      <p:sp>
        <p:nvSpPr>
          <p:cNvPr id="4" name="3 Botón de acción: Personalizar">
            <a:hlinkClick r:id="rId2" action="ppaction://hlinksldjump" highlightClick="1"/>
          </p:cNvPr>
          <p:cNvSpPr/>
          <p:nvPr/>
        </p:nvSpPr>
        <p:spPr>
          <a:xfrm>
            <a:off x="0" y="147"/>
            <a:ext cx="1762806" cy="499669"/>
          </a:xfrm>
          <a:prstGeom prst="actionButtonBlank">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800" dirty="0" smtClean="0">
                <a:solidFill>
                  <a:schemeClr val="bg1"/>
                </a:solidFill>
              </a:rPr>
              <a:t>Practicas</a:t>
            </a:r>
            <a:endParaRPr lang="es-MX" sz="2800" dirty="0">
              <a:solidFill>
                <a:schemeClr val="bg1"/>
              </a:solidFill>
            </a:endParaRPr>
          </a:p>
        </p:txBody>
      </p:sp>
      <p:sp>
        <p:nvSpPr>
          <p:cNvPr id="5" name="4 Botón de acción: Personalizar">
            <a:hlinkClick r:id="" action="ppaction://hlinkshowjump?jump=nextslide" highlightClick="1"/>
          </p:cNvPr>
          <p:cNvSpPr/>
          <p:nvPr/>
        </p:nvSpPr>
        <p:spPr>
          <a:xfrm>
            <a:off x="7992888" y="6408712"/>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Siguiente</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00105976"/>
      </p:ext>
    </p:extLst>
  </p:cSld>
  <p:clrMapOvr>
    <a:masterClrMapping/>
  </p:clrMapOvr>
  <p:transition spd="slow">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121899" tIns="60949" rIns="121899" bIns="60949" rtlCol="0" anchor="ctr">
            <a:normAutofit/>
          </a:bodyPr>
          <a:lstStyle/>
          <a:p>
            <a:pPr algn="ctr">
              <a:spcBef>
                <a:spcPts val="0"/>
              </a:spcBef>
              <a:buClr>
                <a:schemeClr val="accent1"/>
              </a:buClr>
              <a:buSzPct val="100000"/>
              <a:buFont typeface="Arial" pitchFamily="34" charset="0"/>
            </a:pPr>
            <a:r>
              <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t>Confusión</a:t>
            </a:r>
            <a:endPar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endParaRPr>
          </a:p>
        </p:txBody>
      </p:sp>
      <p:sp>
        <p:nvSpPr>
          <p:cNvPr id="6" name="2 Marcador de contenido"/>
          <p:cNvSpPr>
            <a:spLocks noGrp="1"/>
          </p:cNvSpPr>
          <p:nvPr>
            <p:ph idx="1"/>
          </p:nvPr>
        </p:nvSpPr>
        <p:spPr>
          <a:xfrm>
            <a:off x="914400" y="1701796"/>
            <a:ext cx="7772400" cy="5111580"/>
          </a:xfrm>
        </p:spPr>
        <p:txBody>
          <a:bodyPr>
            <a:normAutofit/>
            <a:scene3d>
              <a:camera prst="orthographicFront"/>
              <a:lightRig rig="soft" dir="t">
                <a:rot lat="0" lon="0" rev="10800000"/>
              </a:lightRig>
            </a:scene3d>
            <a:sp3d>
              <a:bevelT w="27940" h="12700"/>
              <a:contourClr>
                <a:srgbClr val="DDDDDD"/>
              </a:contourClr>
            </a:sp3d>
          </a:bodyPr>
          <a:lstStyle/>
          <a:p>
            <a:pPr algn="just"/>
            <a:r>
              <a:rPr lang="es-MX" sz="2000" b="1" spc="150" dirty="0" smtClean="0">
                <a:ln w="11430"/>
                <a:solidFill>
                  <a:srgbClr val="F8F8F8"/>
                </a:solidFill>
                <a:effectLst>
                  <a:outerShdw blurRad="25400" algn="tl" rotWithShape="0">
                    <a:srgbClr val="000000">
                      <a:alpha val="43000"/>
                    </a:srgbClr>
                  </a:outerShdw>
                </a:effectLst>
              </a:rPr>
              <a:t>Conducir al cliente con falsas afirmaciones a que deduzca a otras ideas o le dificulte su decisión.</a:t>
            </a:r>
          </a:p>
          <a:p>
            <a:pPr algn="just"/>
            <a:r>
              <a:rPr lang="es-MX" sz="2000" b="1" spc="150" dirty="0" smtClean="0">
                <a:ln w="11430"/>
                <a:solidFill>
                  <a:srgbClr val="F8F8F8"/>
                </a:solidFill>
                <a:effectLst>
                  <a:outerShdw blurRad="25400" algn="tl" rotWithShape="0">
                    <a:srgbClr val="000000">
                      <a:alpha val="43000"/>
                    </a:srgbClr>
                  </a:outerShdw>
                </a:effectLst>
              </a:rPr>
              <a:t>También aplica el termino al hacerse pasar por otra empresa similar.</a:t>
            </a:r>
          </a:p>
          <a:p>
            <a:pPr marL="0" indent="0" algn="just">
              <a:buNone/>
            </a:pPr>
            <a:endParaRPr lang="es-MX" sz="100" b="1" dirty="0" smtClean="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lgn="just">
              <a:buNone/>
            </a:pPr>
            <a:r>
              <a:rPr lang="es-MX" sz="2000" b="1" dirty="0" smtClean="0">
                <a:ln w="1905">
                  <a:noFill/>
                </a:ln>
                <a:solidFill>
                  <a:srgbClr val="0070C0"/>
                </a:solidFill>
                <a:effectLst>
                  <a:innerShdw blurRad="69850" dist="43180" dir="5400000">
                    <a:srgbClr val="000000">
                      <a:alpha val="65000"/>
                    </a:srgbClr>
                  </a:innerShdw>
                </a:effectLst>
              </a:rPr>
              <a:t>Ejemplo:</a:t>
            </a:r>
          </a:p>
          <a:p>
            <a:pPr marL="0" indent="0" algn="just">
              <a:buNone/>
            </a:pPr>
            <a:r>
              <a:rPr lang="es-MX" sz="2000" b="1" dirty="0" smtClean="0">
                <a:ln w="9000" cmpd="sng">
                  <a:no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Decirle al cliente que un producto tiene otras propiedades de las que carece u ofrecerle uno muy caro con el argumento que solo ese le sirve y en realidad existe uno mas económico que igual le funciona.</a:t>
            </a:r>
          </a:p>
          <a:p>
            <a:pPr marL="0" indent="0" algn="just">
              <a:buNone/>
            </a:pPr>
            <a:endParaRPr lang="es-MX" sz="500" b="1" spc="150" dirty="0" smtClean="0">
              <a:ln w="11430"/>
              <a:solidFill>
                <a:srgbClr val="F8F8F8"/>
              </a:solidFill>
              <a:effectLst>
                <a:outerShdw blurRad="25400" algn="tl" rotWithShape="0">
                  <a:srgbClr val="000000">
                    <a:alpha val="43000"/>
                  </a:srgbClr>
                </a:outerShdw>
              </a:effectLst>
            </a:endParaRPr>
          </a:p>
          <a:p>
            <a:pPr marL="0" indent="0" algn="just">
              <a:buNone/>
            </a:pPr>
            <a:r>
              <a:rPr lang="es-MX" sz="2000" b="1" dirty="0">
                <a:ln w="3175">
                  <a:noFill/>
                  <a:prstDash val="solid"/>
                  <a:miter lim="800000"/>
                </a:ln>
                <a:solidFill>
                  <a:schemeClr val="accent5"/>
                </a:solidFill>
                <a:effectLst>
                  <a:outerShdw blurRad="50800" dist="38100" dir="2700000" algn="tl" rotWithShape="0">
                    <a:prstClr val="black">
                      <a:alpha val="40000"/>
                    </a:prstClr>
                  </a:outerShdw>
                </a:effectLst>
              </a:rPr>
              <a:t>Para cualquier colaborador, le comentan al cliente que no conocen a su competencia, que nosotros somos Sandy´s Fire, nos dedicamos a ese giro y le podríamos ayudar, pero nunca nos haremos pasar por otra empresa</a:t>
            </a:r>
            <a:endParaRPr lang="es-MX" sz="2000" b="1" dirty="0">
              <a:ln w="3175">
                <a:noFill/>
                <a:prstDash val="solid"/>
                <a:miter lim="800000"/>
              </a:ln>
              <a:solidFill>
                <a:schemeClr val="accent5"/>
              </a:solidFill>
              <a:effectLst>
                <a:outerShdw blurRad="50800" dist="38100" dir="2700000" algn="tl" rotWithShape="0">
                  <a:prstClr val="black">
                    <a:alpha val="40000"/>
                  </a:prstClr>
                </a:outerShdw>
              </a:effectLst>
            </a:endParaRPr>
          </a:p>
        </p:txBody>
      </p:sp>
      <p:sp>
        <p:nvSpPr>
          <p:cNvPr id="7" name="6 Botón de acción: Personalizar">
            <a:hlinkClick r:id="rId2" action="ppaction://hlinksldjump" highlightClick="1"/>
          </p:cNvPr>
          <p:cNvSpPr/>
          <p:nvPr/>
        </p:nvSpPr>
        <p:spPr>
          <a:xfrm>
            <a:off x="0" y="147"/>
            <a:ext cx="1762806" cy="499669"/>
          </a:xfrm>
          <a:prstGeom prst="actionButtonBlank">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800" dirty="0" smtClean="0">
                <a:solidFill>
                  <a:schemeClr val="bg1"/>
                </a:solidFill>
              </a:rPr>
              <a:t>Practicas</a:t>
            </a:r>
            <a:endParaRPr lang="es-MX" sz="2800" dirty="0">
              <a:solidFill>
                <a:schemeClr val="bg1"/>
              </a:solidFill>
            </a:endParaRPr>
          </a:p>
        </p:txBody>
      </p:sp>
      <p:sp>
        <p:nvSpPr>
          <p:cNvPr id="8" name="7 Botón de acción: Personalizar">
            <a:hlinkClick r:id="" action="ppaction://hlinkshowjump?jump=previousslide" highlightClick="1"/>
          </p:cNvPr>
          <p:cNvSpPr/>
          <p:nvPr/>
        </p:nvSpPr>
        <p:spPr>
          <a:xfrm>
            <a:off x="35496" y="6420717"/>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Anterior</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8 Botón de acción: Personalizar">
            <a:hlinkClick r:id="" action="ppaction://hlinkshowjump?jump=nextslide" highlightClick="1"/>
          </p:cNvPr>
          <p:cNvSpPr/>
          <p:nvPr/>
        </p:nvSpPr>
        <p:spPr>
          <a:xfrm>
            <a:off x="7992888" y="6408712"/>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Siguiente</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200234167"/>
      </p:ext>
    </p:extLst>
  </p:cSld>
  <p:clrMapOvr>
    <a:masterClrMapping/>
  </p:clrMapOvr>
  <p:transition spd="slow">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121899" tIns="60949" rIns="121899" bIns="60949" rtlCol="0" anchor="ctr">
            <a:normAutofit/>
          </a:bodyPr>
          <a:lstStyle/>
          <a:p>
            <a:pPr algn="ctr"/>
            <a:r>
              <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Uso de reputación ajena</a:t>
            </a:r>
            <a:endPar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2 Marcador de contenido"/>
          <p:cNvSpPr>
            <a:spLocks noGrp="1"/>
          </p:cNvSpPr>
          <p:nvPr>
            <p:ph idx="1"/>
          </p:nvPr>
        </p:nvSpPr>
        <p:spPr>
          <a:xfrm>
            <a:off x="914400" y="1701796"/>
            <a:ext cx="7772400" cy="5111580"/>
          </a:xfrm>
        </p:spPr>
        <p:txBody>
          <a:bodyPr>
            <a:normAutofit/>
            <a:scene3d>
              <a:camera prst="orthographicFront"/>
              <a:lightRig rig="soft" dir="t">
                <a:rot lat="0" lon="0" rev="10800000"/>
              </a:lightRig>
            </a:scene3d>
            <a:sp3d>
              <a:bevelT w="27940" h="12700"/>
              <a:contourClr>
                <a:srgbClr val="DDDDDD"/>
              </a:contourClr>
            </a:sp3d>
          </a:bodyPr>
          <a:lstStyle/>
          <a:p>
            <a:pPr algn="just"/>
            <a:r>
              <a:rPr lang="es-MX" sz="2000" b="1" spc="150" dirty="0" smtClean="0">
                <a:ln w="11430"/>
                <a:solidFill>
                  <a:srgbClr val="F8F8F8"/>
                </a:solidFill>
                <a:effectLst>
                  <a:outerShdw blurRad="25400" algn="tl" rotWithShape="0">
                    <a:srgbClr val="000000">
                      <a:alpha val="43000"/>
                    </a:srgbClr>
                  </a:outerShdw>
                </a:effectLst>
              </a:rPr>
              <a:t>Usar la reputación ajena para ganar el favor del cliente, ya sea por fama o prestigio que no corresponde</a:t>
            </a:r>
          </a:p>
          <a:p>
            <a:pPr algn="just"/>
            <a:r>
              <a:rPr lang="es-MX" sz="2000" b="1" spc="150" dirty="0" smtClean="0">
                <a:ln w="11430"/>
                <a:solidFill>
                  <a:srgbClr val="F8F8F8"/>
                </a:solidFill>
                <a:effectLst>
                  <a:outerShdw blurRad="25400" algn="tl" rotWithShape="0">
                    <a:srgbClr val="000000">
                      <a:alpha val="43000"/>
                    </a:srgbClr>
                  </a:outerShdw>
                </a:effectLst>
              </a:rPr>
              <a:t>También aplica en cuestión de bienes de propiedad intelectual o diseños de otros</a:t>
            </a:r>
          </a:p>
          <a:p>
            <a:pPr marL="0" indent="0" algn="just">
              <a:buNone/>
            </a:pPr>
            <a:endParaRPr lang="es-MX" sz="100" b="1" dirty="0" smtClean="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lgn="just">
              <a:buNone/>
            </a:pPr>
            <a:r>
              <a:rPr lang="es-MX" sz="2000" b="1" dirty="0" smtClean="0">
                <a:ln w="1905">
                  <a:noFill/>
                </a:ln>
                <a:solidFill>
                  <a:srgbClr val="0070C0"/>
                </a:solidFill>
                <a:effectLst>
                  <a:innerShdw blurRad="69850" dist="43180" dir="5400000">
                    <a:srgbClr val="000000">
                      <a:alpha val="65000"/>
                    </a:srgbClr>
                  </a:innerShdw>
                </a:effectLst>
              </a:rPr>
              <a:t>Ejemplo:</a:t>
            </a:r>
          </a:p>
          <a:p>
            <a:pPr marL="0" indent="0" algn="just">
              <a:buNone/>
            </a:pPr>
            <a:r>
              <a:rPr lang="es-MX" sz="2000" b="1" dirty="0" smtClean="0">
                <a:ln w="9000" cmpd="sng">
                  <a:no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Hacer la asociación con otra empresa muy prestigiada del giro a beneficio de la organización, esto hace creer al cliente que somos similares o parte del mismo</a:t>
            </a:r>
            <a:endParaRPr lang="es-MX" sz="2000" b="1" spc="150" dirty="0" smtClean="0">
              <a:ln w="11430"/>
              <a:solidFill>
                <a:srgbClr val="F8F8F8"/>
              </a:solidFill>
              <a:effectLst>
                <a:outerShdw blurRad="25400" algn="tl" rotWithShape="0">
                  <a:srgbClr val="000000">
                    <a:alpha val="43000"/>
                  </a:srgbClr>
                </a:outerShdw>
              </a:effectLst>
            </a:endParaRPr>
          </a:p>
          <a:p>
            <a:pPr marL="0" indent="0" algn="just">
              <a:buNone/>
            </a:pPr>
            <a:r>
              <a:rPr lang="es-MX" sz="2000" b="1" dirty="0" smtClean="0">
                <a:ln w="3175">
                  <a:noFill/>
                  <a:prstDash val="solid"/>
                  <a:miter lim="800000"/>
                </a:ln>
                <a:solidFill>
                  <a:schemeClr val="accent5"/>
                </a:solidFill>
                <a:effectLst>
                  <a:outerShdw blurRad="50800" dist="38100" dir="2700000" algn="tl" rotWithShape="0">
                    <a:prstClr val="black">
                      <a:alpha val="40000"/>
                    </a:prstClr>
                  </a:outerShdw>
                </a:effectLst>
              </a:rPr>
              <a:t>Para cualquier colaborador, difícilmente encontraremos una empresa con una fama o prestigio como la nuestra: </a:t>
            </a:r>
            <a:r>
              <a:rPr lang="es-MX" sz="2000" b="1" dirty="0">
                <a:ln w="3175">
                  <a:noFill/>
                  <a:prstDash val="solid"/>
                  <a:miter lim="800000"/>
                </a:ln>
                <a:solidFill>
                  <a:schemeClr val="accent5"/>
                </a:solidFill>
                <a:effectLst>
                  <a:outerShdw blurRad="50800" dist="38100" dir="2700000" algn="tl" rotWithShape="0">
                    <a:prstClr val="black">
                      <a:alpha val="40000"/>
                    </a:prstClr>
                  </a:outerShdw>
                </a:effectLst>
              </a:rPr>
              <a:t>Sandy´s </a:t>
            </a:r>
            <a:r>
              <a:rPr lang="es-MX" sz="2000" b="1" dirty="0" smtClean="0">
                <a:ln w="3175">
                  <a:noFill/>
                  <a:prstDash val="solid"/>
                  <a:miter lim="800000"/>
                </a:ln>
                <a:solidFill>
                  <a:schemeClr val="accent5"/>
                </a:solidFill>
                <a:effectLst>
                  <a:outerShdw blurRad="50800" dist="38100" dir="2700000" algn="tl" rotWithShape="0">
                    <a:prstClr val="black">
                      <a:alpha val="40000"/>
                    </a:prstClr>
                  </a:outerShdw>
                </a:effectLst>
              </a:rPr>
              <a:t>Fire. Y si existiese una empresa mas “prestigiosa”, nosotros no necesitamos la fama de otros, nuestros productos y servicios hablan por nosotros</a:t>
            </a:r>
            <a:endParaRPr lang="es-MX" sz="2000" b="1" dirty="0">
              <a:ln w="3175">
                <a:noFill/>
                <a:prstDash val="solid"/>
                <a:miter lim="800000"/>
              </a:ln>
              <a:solidFill>
                <a:schemeClr val="accent5"/>
              </a:solidFill>
              <a:effectLst>
                <a:outerShdw blurRad="50800" dist="38100" dir="2700000" algn="tl" rotWithShape="0">
                  <a:prstClr val="black">
                    <a:alpha val="40000"/>
                  </a:prstClr>
                </a:outerShdw>
              </a:effectLst>
            </a:endParaRPr>
          </a:p>
        </p:txBody>
      </p:sp>
      <p:sp>
        <p:nvSpPr>
          <p:cNvPr id="4" name="3 Botón de acción: Personalizar">
            <a:hlinkClick r:id="rId2" action="ppaction://hlinksldjump" highlightClick="1"/>
          </p:cNvPr>
          <p:cNvSpPr/>
          <p:nvPr/>
        </p:nvSpPr>
        <p:spPr>
          <a:xfrm>
            <a:off x="0" y="147"/>
            <a:ext cx="1762806" cy="499669"/>
          </a:xfrm>
          <a:prstGeom prst="actionButtonBlank">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800" dirty="0" smtClean="0">
                <a:solidFill>
                  <a:schemeClr val="bg1"/>
                </a:solidFill>
              </a:rPr>
              <a:t>Practicas</a:t>
            </a:r>
            <a:endParaRPr lang="es-MX" sz="2800" dirty="0">
              <a:solidFill>
                <a:schemeClr val="bg1"/>
              </a:solidFill>
            </a:endParaRPr>
          </a:p>
        </p:txBody>
      </p:sp>
      <p:sp>
        <p:nvSpPr>
          <p:cNvPr id="5" name="4 Botón de acción: Personalizar">
            <a:hlinkClick r:id="" action="ppaction://hlinkshowjump?jump=previousslide" highlightClick="1"/>
          </p:cNvPr>
          <p:cNvSpPr/>
          <p:nvPr/>
        </p:nvSpPr>
        <p:spPr>
          <a:xfrm>
            <a:off x="35496" y="6420717"/>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Anterior</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6 Botón de acción: Personalizar">
            <a:hlinkClick r:id="" action="ppaction://hlinkshowjump?jump=nextslide" highlightClick="1"/>
          </p:cNvPr>
          <p:cNvSpPr/>
          <p:nvPr/>
        </p:nvSpPr>
        <p:spPr>
          <a:xfrm>
            <a:off x="7992888" y="6408712"/>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Siguiente</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48528644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121899" tIns="60949" rIns="121899" bIns="60949" rtlCol="0" anchor="ctr">
            <a:normAutofit/>
          </a:bodyPr>
          <a:lstStyle/>
          <a:p>
            <a:pPr algn="ctr"/>
            <a:r>
              <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Venta a perdida (Dumping)</a:t>
            </a:r>
            <a:endPar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2 Marcador de contenido"/>
          <p:cNvSpPr>
            <a:spLocks noGrp="1"/>
          </p:cNvSpPr>
          <p:nvPr>
            <p:ph idx="1"/>
          </p:nvPr>
        </p:nvSpPr>
        <p:spPr>
          <a:xfrm>
            <a:off x="899592" y="1412776"/>
            <a:ext cx="7772400" cy="1151140"/>
          </a:xfrm>
        </p:spPr>
        <p:txBody>
          <a:bodyPr>
            <a:normAutofit/>
            <a:scene3d>
              <a:camera prst="orthographicFront"/>
              <a:lightRig rig="soft" dir="t">
                <a:rot lat="0" lon="0" rev="10800000"/>
              </a:lightRig>
            </a:scene3d>
            <a:sp3d>
              <a:bevelT w="27940" h="12700"/>
              <a:contourClr>
                <a:srgbClr val="DDDDDD"/>
              </a:contourClr>
            </a:sp3d>
          </a:bodyPr>
          <a:lstStyle/>
          <a:p>
            <a:pPr algn="just"/>
            <a:r>
              <a:rPr lang="es-MX" sz="2000" b="1" spc="150" dirty="0" smtClean="0">
                <a:ln w="11430"/>
                <a:solidFill>
                  <a:srgbClr val="F8F8F8"/>
                </a:solidFill>
                <a:effectLst>
                  <a:outerShdw blurRad="25400" algn="tl" rotWithShape="0">
                    <a:srgbClr val="000000">
                      <a:alpha val="43000"/>
                    </a:srgbClr>
                  </a:outerShdw>
                </a:effectLst>
              </a:rPr>
              <a:t>Vender a un precio igual o menor al de producción con el fin de eliminar a la competencia</a:t>
            </a:r>
          </a:p>
          <a:p>
            <a:pPr marL="0" indent="0" algn="just">
              <a:buNone/>
            </a:pPr>
            <a:endParaRPr lang="es-MX" sz="100" b="1" dirty="0" smtClean="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1 Título"/>
          <p:cNvSpPr txBox="1">
            <a:spLocks/>
          </p:cNvSpPr>
          <p:nvPr/>
        </p:nvSpPr>
        <p:spPr>
          <a:xfrm>
            <a:off x="899592" y="1844824"/>
            <a:ext cx="7772400" cy="1223963"/>
          </a:xfrm>
          <a:prstGeom prst="rect">
            <a:avLst/>
          </a:prstGeom>
        </p:spPr>
        <p:txBody>
          <a:bodyPr vert="horz" lIns="121899" tIns="60949" rIns="121899" bIns="60949" rtlCol="0" anchor="ctr">
            <a:normAutofit/>
          </a:bodyPr>
          <a:lst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s-ES" sz="40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Dependencia económica</a:t>
            </a:r>
            <a:endPar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2 Marcador de contenido"/>
          <p:cNvSpPr txBox="1">
            <a:spLocks/>
          </p:cNvSpPr>
          <p:nvPr/>
        </p:nvSpPr>
        <p:spPr>
          <a:xfrm>
            <a:off x="899592" y="2780928"/>
            <a:ext cx="7772400" cy="3600400"/>
          </a:xfrm>
          <a:prstGeom prst="rect">
            <a:avLst/>
          </a:prstGeom>
        </p:spPr>
        <p:txBody>
          <a:bodyPr vert="horz" lIns="121899" tIns="60949" rIns="121899" bIns="60949" rtlCol="0">
            <a:noAutofit/>
            <a:scene3d>
              <a:camera prst="orthographicFront"/>
              <a:lightRig rig="soft" dir="t">
                <a:rot lat="0" lon="0" rev="10800000"/>
              </a:lightRig>
            </a:scene3d>
            <a:sp3d>
              <a:bevelT w="27940" h="12700"/>
              <a:contourClr>
                <a:srgbClr val="DDDDDD"/>
              </a:contourClr>
            </a:sp3d>
          </a:bodyPr>
          <a:lst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a:lstStyle>
          <a:p>
            <a:pPr algn="just"/>
            <a:r>
              <a:rPr lang="es-MX" sz="2000" b="1" spc="150" dirty="0" smtClean="0">
                <a:ln w="11430"/>
                <a:solidFill>
                  <a:srgbClr val="F8F8F8"/>
                </a:solidFill>
                <a:effectLst>
                  <a:outerShdw blurRad="25400" algn="tl" rotWithShape="0">
                    <a:srgbClr val="000000">
                      <a:alpha val="43000"/>
                    </a:srgbClr>
                  </a:outerShdw>
                </a:effectLst>
              </a:rPr>
              <a:t>Hacer peticiones especiales(descuentos, promociones, contratos forzados) a proveedores, explotando la situación de que este no tenga otra opción que vendernos a nosotros.</a:t>
            </a:r>
            <a:endParaRPr lang="es-MX" sz="2000" b="1" spc="150" dirty="0">
              <a:ln w="11430"/>
              <a:solidFill>
                <a:srgbClr val="F8F8F8"/>
              </a:solidFill>
              <a:effectLst>
                <a:outerShdw blurRad="25400" algn="tl" rotWithShape="0">
                  <a:srgbClr val="000000">
                    <a:alpha val="43000"/>
                  </a:srgbClr>
                </a:outerShdw>
              </a:effectLst>
            </a:endParaRPr>
          </a:p>
          <a:p>
            <a:pPr marL="0" indent="0" algn="just">
              <a:buNone/>
            </a:pPr>
            <a:r>
              <a:rPr lang="es-MX" sz="2000" b="1" dirty="0" smtClean="0">
                <a:ln w="3175">
                  <a:noFill/>
                  <a:prstDash val="solid"/>
                  <a:miter lim="800000"/>
                </a:ln>
                <a:solidFill>
                  <a:schemeClr val="accent5"/>
                </a:solidFill>
                <a:effectLst>
                  <a:outerShdw blurRad="50800" dist="38100" dir="2700000" algn="tl" rotWithShape="0">
                    <a:prstClr val="black">
                      <a:alpha val="40000"/>
                    </a:prstClr>
                  </a:outerShdw>
                </a:effectLst>
              </a:rPr>
              <a:t>Ambas practicas no son rentables para Sandy´s Fire (además de desleales), por una parte no conviene vender a menor precio del de producción porque vendemos calidad y servicio, por lo que no importa que tan barato quisiéramos dar a nuestros clientes, es imposible abaratarse como la competencia. Por lo que Sandy´s Fire se abstiene a participar en estas practicas.</a:t>
            </a:r>
            <a:endParaRPr lang="es-MX" sz="2000" b="1" dirty="0">
              <a:ln w="3175">
                <a:noFill/>
                <a:prstDash val="solid"/>
                <a:miter lim="800000"/>
              </a:ln>
              <a:solidFill>
                <a:schemeClr val="accent5"/>
              </a:solidFill>
              <a:effectLst>
                <a:outerShdw blurRad="50800" dist="38100" dir="2700000" algn="tl" rotWithShape="0">
                  <a:prstClr val="black">
                    <a:alpha val="40000"/>
                  </a:prstClr>
                </a:outerShdw>
              </a:effectLst>
            </a:endParaRPr>
          </a:p>
          <a:p>
            <a:pPr marL="0" indent="0" algn="just">
              <a:buNone/>
            </a:pPr>
            <a:r>
              <a:rPr lang="es-MX" sz="2000" b="1" spc="150" dirty="0" smtClean="0">
                <a:ln w="11430"/>
                <a:solidFill>
                  <a:srgbClr val="F8F8F8"/>
                </a:solidFill>
                <a:effectLst>
                  <a:outerShdw blurRad="25400" algn="tl" rotWithShape="0">
                    <a:srgbClr val="000000">
                      <a:alpha val="43000"/>
                    </a:srgbClr>
                  </a:outerShdw>
                </a:effectLst>
              </a:rPr>
              <a:t>   </a:t>
            </a:r>
            <a:endParaRPr lang="es-MX" sz="200" b="1" dirty="0" smtClean="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6 Botón de acción: Personalizar">
            <a:hlinkClick r:id="rId2" action="ppaction://hlinksldjump" highlightClick="1"/>
          </p:cNvPr>
          <p:cNvSpPr/>
          <p:nvPr/>
        </p:nvSpPr>
        <p:spPr>
          <a:xfrm>
            <a:off x="0" y="147"/>
            <a:ext cx="1762806" cy="499669"/>
          </a:xfrm>
          <a:prstGeom prst="actionButtonBlank">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800" dirty="0" smtClean="0">
                <a:solidFill>
                  <a:schemeClr val="bg1"/>
                </a:solidFill>
              </a:rPr>
              <a:t>Practicas</a:t>
            </a:r>
            <a:endParaRPr lang="es-MX" sz="2800" dirty="0">
              <a:solidFill>
                <a:schemeClr val="bg1"/>
              </a:solidFill>
            </a:endParaRPr>
          </a:p>
        </p:txBody>
      </p:sp>
      <p:sp>
        <p:nvSpPr>
          <p:cNvPr id="8" name="7 Botón de acción: Personalizar">
            <a:hlinkClick r:id="" action="ppaction://hlinkshowjump?jump=previousslide" highlightClick="1"/>
          </p:cNvPr>
          <p:cNvSpPr/>
          <p:nvPr/>
        </p:nvSpPr>
        <p:spPr>
          <a:xfrm>
            <a:off x="35496" y="6420717"/>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Anterior</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8 Botón de acción: Personalizar">
            <a:hlinkClick r:id="" action="ppaction://hlinkshowjump?jump=nextslide" highlightClick="1"/>
          </p:cNvPr>
          <p:cNvSpPr/>
          <p:nvPr/>
        </p:nvSpPr>
        <p:spPr>
          <a:xfrm>
            <a:off x="7992888" y="6408712"/>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Siguiente</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301716545"/>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121899" tIns="60949" rIns="121899" bIns="60949" rtlCol="0" anchor="ctr">
            <a:normAutofit/>
          </a:bodyPr>
          <a:lstStyle/>
          <a:p>
            <a:pPr algn="ctr"/>
            <a:r>
              <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Denigrar reputación ajena</a:t>
            </a:r>
            <a:endPar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2 Marcador de contenido"/>
          <p:cNvSpPr>
            <a:spLocks noGrp="1"/>
          </p:cNvSpPr>
          <p:nvPr>
            <p:ph idx="1"/>
          </p:nvPr>
        </p:nvSpPr>
        <p:spPr>
          <a:xfrm>
            <a:off x="914400" y="1701796"/>
            <a:ext cx="7772400" cy="5111580"/>
          </a:xfrm>
        </p:spPr>
        <p:txBody>
          <a:bodyPr>
            <a:normAutofit/>
            <a:scene3d>
              <a:camera prst="orthographicFront"/>
              <a:lightRig rig="soft" dir="t">
                <a:rot lat="0" lon="0" rev="10800000"/>
              </a:lightRig>
            </a:scene3d>
            <a:sp3d>
              <a:bevelT w="27940" h="12700"/>
              <a:contourClr>
                <a:srgbClr val="DDDDDD"/>
              </a:contourClr>
            </a:sp3d>
          </a:bodyPr>
          <a:lstStyle/>
          <a:p>
            <a:pPr algn="just"/>
            <a:r>
              <a:rPr lang="es-MX" sz="2000" b="1" spc="150" dirty="0" smtClean="0">
                <a:ln w="11430"/>
                <a:solidFill>
                  <a:srgbClr val="F8F8F8"/>
                </a:solidFill>
                <a:effectLst>
                  <a:outerShdw blurRad="25400" algn="tl" rotWithShape="0">
                    <a:srgbClr val="000000">
                      <a:alpha val="43000"/>
                    </a:srgbClr>
                  </a:outerShdw>
                </a:effectLst>
              </a:rPr>
              <a:t>Decir que otras empresas son de mala calidad</a:t>
            </a:r>
            <a:r>
              <a:rPr lang="es-MX" sz="2000" b="1" spc="150" baseline="30000" dirty="0" smtClean="0">
                <a:ln w="11430"/>
                <a:solidFill>
                  <a:srgbClr val="F8F8F8"/>
                </a:solidFill>
                <a:effectLst>
                  <a:outerShdw blurRad="25400" algn="tl" rotWithShape="0">
                    <a:srgbClr val="000000">
                      <a:alpha val="43000"/>
                    </a:srgbClr>
                  </a:outerShdw>
                </a:effectLst>
              </a:rPr>
              <a:t>1</a:t>
            </a:r>
            <a:endParaRPr lang="es-MX" sz="2000" b="1" spc="150" dirty="0" smtClean="0">
              <a:ln w="11430"/>
              <a:solidFill>
                <a:srgbClr val="F8F8F8"/>
              </a:solidFill>
              <a:effectLst>
                <a:outerShdw blurRad="25400" algn="tl" rotWithShape="0">
                  <a:srgbClr val="000000">
                    <a:alpha val="43000"/>
                  </a:srgbClr>
                </a:outerShdw>
              </a:effectLst>
            </a:endParaRPr>
          </a:p>
          <a:p>
            <a:pPr algn="just"/>
            <a:r>
              <a:rPr lang="es-MX" sz="2000" b="1" spc="150" dirty="0" smtClean="0">
                <a:ln w="11430"/>
                <a:solidFill>
                  <a:srgbClr val="F8F8F8"/>
                </a:solidFill>
                <a:effectLst>
                  <a:outerShdw blurRad="25400" algn="tl" rotWithShape="0">
                    <a:srgbClr val="000000">
                      <a:alpha val="43000"/>
                    </a:srgbClr>
                  </a:outerShdw>
                </a:effectLst>
              </a:rPr>
              <a:t>Argumentar de forma despectiva a otras organizaciones</a:t>
            </a:r>
          </a:p>
          <a:p>
            <a:pPr marL="0" indent="0" algn="just">
              <a:buNone/>
            </a:pPr>
            <a:endParaRPr lang="es-MX" sz="100" b="1" dirty="0" smtClean="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lgn="just">
              <a:buNone/>
            </a:pPr>
            <a:r>
              <a:rPr lang="es-MX" sz="2000" b="1" dirty="0" smtClean="0">
                <a:ln w="1905">
                  <a:noFill/>
                </a:ln>
                <a:solidFill>
                  <a:srgbClr val="0070C0"/>
                </a:solidFill>
                <a:effectLst>
                  <a:innerShdw blurRad="69850" dist="43180" dir="5400000">
                    <a:srgbClr val="000000">
                      <a:alpha val="65000"/>
                    </a:srgbClr>
                  </a:innerShdw>
                </a:effectLst>
              </a:rPr>
              <a:t>Ejemplo:</a:t>
            </a:r>
          </a:p>
          <a:p>
            <a:pPr marL="0" indent="0" algn="just">
              <a:buNone/>
            </a:pPr>
            <a:r>
              <a:rPr lang="es-MX" sz="2000" b="1" dirty="0" smtClean="0">
                <a:ln w="9000" cmpd="sng">
                  <a:no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Comentar al cliente que la competencia es de baja calidad respecto a nosotros y hacer comentarios despectivos sobre esta.</a:t>
            </a:r>
            <a:endParaRPr lang="es-MX" sz="1800" b="1" spc="150" dirty="0" smtClean="0">
              <a:ln w="11430"/>
              <a:solidFill>
                <a:srgbClr val="F8F8F8"/>
              </a:solidFill>
              <a:effectLst>
                <a:outerShdw blurRad="25400" algn="tl" rotWithShape="0">
                  <a:srgbClr val="000000">
                    <a:alpha val="43000"/>
                  </a:srgbClr>
                </a:outerShdw>
              </a:effectLst>
            </a:endParaRPr>
          </a:p>
          <a:p>
            <a:pPr marL="0" indent="0" algn="just">
              <a:buNone/>
            </a:pPr>
            <a:r>
              <a:rPr lang="es-MX" sz="2000" b="1" dirty="0" smtClean="0">
                <a:ln w="3175">
                  <a:noFill/>
                  <a:prstDash val="solid"/>
                  <a:miter lim="800000"/>
                </a:ln>
                <a:solidFill>
                  <a:schemeClr val="accent5"/>
                </a:solidFill>
                <a:effectLst>
                  <a:outerShdw blurRad="50800" dist="38100" dir="2700000" algn="tl" rotWithShape="0">
                    <a:prstClr val="black">
                      <a:alpha val="40000"/>
                    </a:prstClr>
                  </a:outerShdw>
                </a:effectLst>
              </a:rPr>
              <a:t>Esta prohibido hacerle publicidad a la competencia (ni para bien, ni para mal), el cliente confía en que nosotros hacemos bien el trabajo, no hay necesidad de hablar mal de otros, con hablar bien de nosotros es mas que suficiente.</a:t>
            </a:r>
          </a:p>
          <a:p>
            <a:pPr marL="0" indent="0" algn="just">
              <a:buNone/>
            </a:pPr>
            <a:r>
              <a:rPr lang="es-MX" sz="2000" b="1" dirty="0" smtClean="0">
                <a:ln w="3175">
                  <a:noFill/>
                  <a:prstDash val="solid"/>
                  <a:miter lim="800000"/>
                </a:ln>
                <a:solidFill>
                  <a:schemeClr val="accent5"/>
                </a:solidFill>
                <a:effectLst>
                  <a:outerShdw blurRad="50800" dist="38100" dir="2700000" algn="tl" rotWithShape="0">
                    <a:prstClr val="black">
                      <a:alpha val="40000"/>
                    </a:prstClr>
                  </a:outerShdw>
                </a:effectLst>
              </a:rPr>
              <a:t>Si la competencia habla mal de nosotros, nos reservaremos a seguir atendiendo con calidad a nuestros clientes y estos harán el trabajo de hablar bien de nosotros.</a:t>
            </a:r>
            <a:endParaRPr lang="es-MX" sz="2000" b="1" dirty="0">
              <a:ln w="3175">
                <a:noFill/>
                <a:prstDash val="solid"/>
                <a:miter lim="800000"/>
              </a:ln>
              <a:solidFill>
                <a:schemeClr val="accent5"/>
              </a:solidFill>
              <a:effectLst>
                <a:outerShdw blurRad="50800" dist="38100" dir="2700000" algn="tl" rotWithShape="0">
                  <a:prstClr val="black">
                    <a:alpha val="40000"/>
                  </a:prstClr>
                </a:outerShdw>
              </a:effectLst>
            </a:endParaRPr>
          </a:p>
        </p:txBody>
      </p:sp>
      <p:sp>
        <p:nvSpPr>
          <p:cNvPr id="5" name="4 Botón de acción: Personalizar">
            <a:hlinkClick r:id="rId2" action="ppaction://hlinksldjump" highlightClick="1"/>
          </p:cNvPr>
          <p:cNvSpPr/>
          <p:nvPr/>
        </p:nvSpPr>
        <p:spPr>
          <a:xfrm>
            <a:off x="0" y="147"/>
            <a:ext cx="1762806" cy="499669"/>
          </a:xfrm>
          <a:prstGeom prst="actionButtonBlank">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800" dirty="0" smtClean="0">
                <a:solidFill>
                  <a:schemeClr val="bg1"/>
                </a:solidFill>
              </a:rPr>
              <a:t>Practicas</a:t>
            </a:r>
            <a:endParaRPr lang="es-MX" sz="2800" dirty="0">
              <a:solidFill>
                <a:schemeClr val="bg1"/>
              </a:solidFill>
            </a:endParaRPr>
          </a:p>
        </p:txBody>
      </p:sp>
      <p:sp>
        <p:nvSpPr>
          <p:cNvPr id="7" name="6 Botón de acción: Personalizar">
            <a:hlinkClick r:id="" action="ppaction://hlinkshowjump?jump=previousslide" highlightClick="1"/>
          </p:cNvPr>
          <p:cNvSpPr/>
          <p:nvPr/>
        </p:nvSpPr>
        <p:spPr>
          <a:xfrm>
            <a:off x="35496" y="6420717"/>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Anterior</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7 Botón de acción: Personalizar">
            <a:hlinkClick r:id="" action="ppaction://hlinkshowjump?jump=nextslide" highlightClick="1"/>
          </p:cNvPr>
          <p:cNvSpPr/>
          <p:nvPr/>
        </p:nvSpPr>
        <p:spPr>
          <a:xfrm>
            <a:off x="7992888" y="6408712"/>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Siguiente</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50193829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121899" tIns="60949" rIns="121899" bIns="60949" rtlCol="0" anchor="ctr">
            <a:normAutofit/>
          </a:bodyPr>
          <a:lstStyle/>
          <a:p>
            <a:pPr algn="ctr"/>
            <a:r>
              <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Sabotaje empresarial</a:t>
            </a:r>
            <a:endPar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2 Marcador de contenido"/>
          <p:cNvSpPr>
            <a:spLocks noGrp="1"/>
          </p:cNvSpPr>
          <p:nvPr>
            <p:ph idx="1"/>
          </p:nvPr>
        </p:nvSpPr>
        <p:spPr>
          <a:xfrm>
            <a:off x="914400" y="1701796"/>
            <a:ext cx="7772400" cy="5111580"/>
          </a:xfrm>
        </p:spPr>
        <p:txBody>
          <a:bodyPr>
            <a:normAutofit/>
            <a:scene3d>
              <a:camera prst="orthographicFront"/>
              <a:lightRig rig="soft" dir="t">
                <a:rot lat="0" lon="0" rev="10800000"/>
              </a:lightRig>
            </a:scene3d>
            <a:sp3d>
              <a:bevelT w="27940" h="12700"/>
              <a:contourClr>
                <a:srgbClr val="DDDDDD"/>
              </a:contourClr>
            </a:sp3d>
          </a:bodyPr>
          <a:lstStyle/>
          <a:p>
            <a:pPr algn="just"/>
            <a:r>
              <a:rPr lang="es-MX" sz="2000" b="1" spc="150" dirty="0" smtClean="0">
                <a:ln w="11430"/>
                <a:solidFill>
                  <a:srgbClr val="F8F8F8"/>
                </a:solidFill>
                <a:effectLst>
                  <a:outerShdw blurRad="25400" algn="tl" rotWithShape="0">
                    <a:srgbClr val="000000">
                      <a:alpha val="43000"/>
                    </a:srgbClr>
                  </a:outerShdw>
                </a:effectLst>
              </a:rPr>
              <a:t>Interrumpir o dificultar la productividad de otra empresa, haciendo uso de medios o recursos para este fin</a:t>
            </a:r>
          </a:p>
          <a:p>
            <a:pPr marL="0" indent="0" algn="just">
              <a:buNone/>
            </a:pPr>
            <a:endParaRPr lang="es-MX" sz="100" b="1" dirty="0" smtClean="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lgn="just">
              <a:buNone/>
            </a:pPr>
            <a:r>
              <a:rPr lang="es-MX" sz="2000" b="1" dirty="0" smtClean="0">
                <a:ln w="1905">
                  <a:noFill/>
                </a:ln>
                <a:solidFill>
                  <a:srgbClr val="0070C0"/>
                </a:solidFill>
                <a:effectLst>
                  <a:innerShdw blurRad="69850" dist="43180" dir="5400000">
                    <a:srgbClr val="000000">
                      <a:alpha val="65000"/>
                    </a:srgbClr>
                  </a:innerShdw>
                </a:effectLst>
              </a:rPr>
              <a:t>Ejemplo:</a:t>
            </a:r>
          </a:p>
          <a:p>
            <a:pPr marL="0" indent="0" algn="just">
              <a:buNone/>
            </a:pPr>
            <a:r>
              <a:rPr lang="es-MX" sz="2000" b="1" dirty="0" smtClean="0">
                <a:ln w="9000" cmpd="sng">
                  <a:no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Corromper a los trabajadores de la competencia para que sean menos eficientes o engañar a un proveedor para que este no le venda a la competencia</a:t>
            </a:r>
            <a:endParaRPr lang="es-MX" sz="2000" b="1" spc="150" dirty="0" smtClean="0">
              <a:ln w="11430"/>
              <a:solidFill>
                <a:srgbClr val="F8F8F8"/>
              </a:solidFill>
              <a:effectLst>
                <a:outerShdw blurRad="25400" algn="tl" rotWithShape="0">
                  <a:srgbClr val="000000">
                    <a:alpha val="43000"/>
                  </a:srgbClr>
                </a:outerShdw>
              </a:effectLst>
            </a:endParaRPr>
          </a:p>
          <a:p>
            <a:pPr marL="0" indent="0" algn="just">
              <a:buNone/>
            </a:pPr>
            <a:r>
              <a:rPr lang="es-MX" sz="2000" b="1" dirty="0" smtClean="0">
                <a:ln w="3175">
                  <a:noFill/>
                  <a:prstDash val="solid"/>
                  <a:miter lim="800000"/>
                </a:ln>
                <a:solidFill>
                  <a:schemeClr val="accent5"/>
                </a:solidFill>
                <a:effectLst>
                  <a:outerShdw blurRad="50800" dist="38100" dir="2700000" algn="tl" rotWithShape="0">
                    <a:prstClr val="black">
                      <a:alpha val="40000"/>
                    </a:prstClr>
                  </a:outerShdw>
                </a:effectLst>
              </a:rPr>
              <a:t>Esta prohibido cualquier atentado a la competencia que no sea justo, ético o provoque el incumplimiento de esta, ya sea por medios propios o mediante la intervención de un tercero</a:t>
            </a:r>
            <a:endParaRPr lang="es-MX" sz="2000" b="1" dirty="0">
              <a:ln w="3175">
                <a:noFill/>
                <a:prstDash val="solid"/>
                <a:miter lim="800000"/>
              </a:ln>
              <a:solidFill>
                <a:schemeClr val="accent5"/>
              </a:solidFill>
              <a:effectLst>
                <a:outerShdw blurRad="50800" dist="38100" dir="2700000" algn="tl" rotWithShape="0">
                  <a:prstClr val="black">
                    <a:alpha val="40000"/>
                  </a:prstClr>
                </a:outerShdw>
              </a:effectLst>
            </a:endParaRPr>
          </a:p>
        </p:txBody>
      </p:sp>
      <p:sp>
        <p:nvSpPr>
          <p:cNvPr id="4" name="3 Botón de acción: Personalizar">
            <a:hlinkClick r:id="rId2" action="ppaction://hlinksldjump" highlightClick="1"/>
          </p:cNvPr>
          <p:cNvSpPr/>
          <p:nvPr/>
        </p:nvSpPr>
        <p:spPr>
          <a:xfrm>
            <a:off x="0" y="147"/>
            <a:ext cx="1762806" cy="499669"/>
          </a:xfrm>
          <a:prstGeom prst="actionButtonBlank">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800" dirty="0" smtClean="0">
                <a:solidFill>
                  <a:schemeClr val="bg1"/>
                </a:solidFill>
              </a:rPr>
              <a:t>Practicas</a:t>
            </a:r>
            <a:endParaRPr lang="es-MX" sz="2800" dirty="0">
              <a:solidFill>
                <a:schemeClr val="bg1"/>
              </a:solidFill>
            </a:endParaRPr>
          </a:p>
        </p:txBody>
      </p:sp>
      <p:sp>
        <p:nvSpPr>
          <p:cNvPr id="5" name="4 Botón de acción: Personalizar">
            <a:hlinkClick r:id="" action="ppaction://hlinkshowjump?jump=previousslide" highlightClick="1"/>
          </p:cNvPr>
          <p:cNvSpPr/>
          <p:nvPr/>
        </p:nvSpPr>
        <p:spPr>
          <a:xfrm>
            <a:off x="35496" y="6420717"/>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Anterior</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6 Botón de acción: Personalizar">
            <a:hlinkClick r:id="" action="ppaction://hlinkshowjump?jump=nextslide" highlightClick="1"/>
          </p:cNvPr>
          <p:cNvSpPr/>
          <p:nvPr/>
        </p:nvSpPr>
        <p:spPr>
          <a:xfrm>
            <a:off x="7992888" y="6408712"/>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Siguiente</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510703683"/>
      </p:ext>
    </p:extLst>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121899" tIns="60949" rIns="121899" bIns="60949" rtlCol="0" anchor="ctr">
            <a:normAutofit/>
          </a:bodyPr>
          <a:lstStyle/>
          <a:p>
            <a:r>
              <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Mal uso de secretos empresariales</a:t>
            </a:r>
            <a:endParaRPr lang="es-ES" sz="4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2 Marcador de contenido"/>
          <p:cNvSpPr>
            <a:spLocks noGrp="1"/>
          </p:cNvSpPr>
          <p:nvPr>
            <p:ph idx="1"/>
          </p:nvPr>
        </p:nvSpPr>
        <p:spPr>
          <a:xfrm>
            <a:off x="914400" y="1701796"/>
            <a:ext cx="7772400" cy="5111580"/>
          </a:xfrm>
        </p:spPr>
        <p:txBody>
          <a:bodyPr>
            <a:normAutofit/>
            <a:scene3d>
              <a:camera prst="orthographicFront"/>
              <a:lightRig rig="soft" dir="t">
                <a:rot lat="0" lon="0" rev="10800000"/>
              </a:lightRig>
            </a:scene3d>
            <a:sp3d>
              <a:bevelT w="27940" h="12700"/>
              <a:contourClr>
                <a:srgbClr val="DDDDDD"/>
              </a:contourClr>
            </a:sp3d>
          </a:bodyPr>
          <a:lstStyle/>
          <a:p>
            <a:pPr algn="just"/>
            <a:r>
              <a:rPr lang="es-MX" sz="2000" b="1" spc="150" dirty="0" smtClean="0">
                <a:ln w="11430"/>
                <a:solidFill>
                  <a:srgbClr val="F8F8F8"/>
                </a:solidFill>
                <a:effectLst>
                  <a:outerShdw blurRad="25400" algn="tl" rotWithShape="0">
                    <a:srgbClr val="000000">
                      <a:alpha val="43000"/>
                    </a:srgbClr>
                  </a:outerShdw>
                </a:effectLst>
              </a:rPr>
              <a:t>Divulgar o usar a beneficio propio secretos empresariales ajenos y sin autorización del titular, ya sea se los confiaran o los obtuviese ilegalmente</a:t>
            </a:r>
          </a:p>
          <a:p>
            <a:pPr marL="0" indent="0" algn="just">
              <a:buNone/>
            </a:pPr>
            <a:endParaRPr lang="es-MX" sz="100" b="1" dirty="0" smtClean="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lgn="just">
              <a:buNone/>
            </a:pPr>
            <a:r>
              <a:rPr lang="es-MX" sz="2000" b="1" dirty="0" smtClean="0">
                <a:ln w="1905">
                  <a:noFill/>
                </a:ln>
                <a:solidFill>
                  <a:srgbClr val="0070C0"/>
                </a:solidFill>
                <a:effectLst>
                  <a:innerShdw blurRad="69850" dist="43180" dir="5400000">
                    <a:srgbClr val="000000">
                      <a:alpha val="65000"/>
                    </a:srgbClr>
                  </a:innerShdw>
                </a:effectLst>
              </a:rPr>
              <a:t>Ejemplo:</a:t>
            </a:r>
          </a:p>
          <a:p>
            <a:pPr marL="0" indent="0" algn="just">
              <a:buNone/>
            </a:pPr>
            <a:r>
              <a:rPr lang="es-MX" sz="2000" b="1" dirty="0" smtClean="0">
                <a:ln w="9000" cmpd="sng">
                  <a:no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Usar recetas o procedimientos que son propiedad intelectual de la organización para vendérsela a otros o explotar esta información.</a:t>
            </a:r>
            <a:endParaRPr lang="es-MX" sz="2000" b="1" spc="150" dirty="0" smtClean="0">
              <a:ln w="11430"/>
              <a:solidFill>
                <a:srgbClr val="F8F8F8"/>
              </a:solidFill>
              <a:effectLst>
                <a:outerShdw blurRad="25400" algn="tl" rotWithShape="0">
                  <a:srgbClr val="000000">
                    <a:alpha val="43000"/>
                  </a:srgbClr>
                </a:outerShdw>
              </a:effectLst>
            </a:endParaRPr>
          </a:p>
          <a:p>
            <a:pPr marL="0" indent="0" algn="just">
              <a:buNone/>
            </a:pPr>
            <a:r>
              <a:rPr lang="es-MX" sz="2000" b="1" dirty="0" smtClean="0">
                <a:ln w="3175">
                  <a:noFill/>
                  <a:prstDash val="solid"/>
                  <a:miter lim="800000"/>
                </a:ln>
                <a:solidFill>
                  <a:schemeClr val="accent5"/>
                </a:solidFill>
                <a:effectLst>
                  <a:outerShdw blurRad="50800" dist="38100" dir="2700000" algn="tl" rotWithShape="0">
                    <a:prstClr val="black">
                      <a:alpha val="40000"/>
                    </a:prstClr>
                  </a:outerShdw>
                </a:effectLst>
              </a:rPr>
              <a:t>Esta prohibido el plagio de información o secretos, tanto como de Sandy’s Fire como de cualquier otra</a:t>
            </a:r>
            <a:endParaRPr lang="es-MX" sz="2000" b="1" dirty="0">
              <a:ln w="3175">
                <a:noFill/>
                <a:prstDash val="solid"/>
                <a:miter lim="800000"/>
              </a:ln>
              <a:solidFill>
                <a:schemeClr val="accent5"/>
              </a:solidFill>
              <a:effectLst>
                <a:outerShdw blurRad="50800" dist="38100" dir="2700000" algn="tl" rotWithShape="0">
                  <a:prstClr val="black">
                    <a:alpha val="40000"/>
                  </a:prstClr>
                </a:outerShdw>
              </a:effectLst>
            </a:endParaRPr>
          </a:p>
        </p:txBody>
      </p:sp>
      <p:sp>
        <p:nvSpPr>
          <p:cNvPr id="4" name="3 Botón de acción: Personalizar">
            <a:hlinkClick r:id="rId2" action="ppaction://hlinksldjump" highlightClick="1"/>
          </p:cNvPr>
          <p:cNvSpPr/>
          <p:nvPr/>
        </p:nvSpPr>
        <p:spPr>
          <a:xfrm>
            <a:off x="0" y="147"/>
            <a:ext cx="1762806" cy="499669"/>
          </a:xfrm>
          <a:prstGeom prst="actionButtonBlank">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800" dirty="0" smtClean="0">
                <a:solidFill>
                  <a:schemeClr val="bg1"/>
                </a:solidFill>
              </a:rPr>
              <a:t>Practicas</a:t>
            </a:r>
            <a:endParaRPr lang="es-MX" sz="2800" dirty="0">
              <a:solidFill>
                <a:schemeClr val="bg1"/>
              </a:solidFill>
            </a:endParaRPr>
          </a:p>
        </p:txBody>
      </p:sp>
      <p:sp>
        <p:nvSpPr>
          <p:cNvPr id="5" name="4 Botón de acción: Personalizar">
            <a:hlinkClick r:id="" action="ppaction://hlinkshowjump?jump=previousslide" highlightClick="1"/>
          </p:cNvPr>
          <p:cNvSpPr/>
          <p:nvPr/>
        </p:nvSpPr>
        <p:spPr>
          <a:xfrm>
            <a:off x="35496" y="6420717"/>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Anterior</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6 Botón de acción: Personalizar">
            <a:hlinkClick r:id="" action="ppaction://hlinkshowjump?jump=nextslide" highlightClick="1"/>
          </p:cNvPr>
          <p:cNvSpPr/>
          <p:nvPr/>
        </p:nvSpPr>
        <p:spPr>
          <a:xfrm>
            <a:off x="7992888" y="6408712"/>
            <a:ext cx="1115616" cy="404664"/>
          </a:xfrm>
          <a:prstGeom prst="actionButtonBlank">
            <a:avLst/>
          </a:prstGeom>
          <a:ln>
            <a:solidFill>
              <a:srgbClr val="92D050"/>
            </a:solidFill>
          </a:ln>
          <a:scene3d>
            <a:camera prst="orthographicFront">
              <a:rot lat="0" lon="0" rev="0"/>
            </a:camera>
            <a:lightRig rig="balanced" dir="t">
              <a:rot lat="0" lon="0" rev="5100000"/>
            </a:lightRig>
          </a:scene3d>
          <a:sp3d contourW="6350">
            <a:bevelT w="29210" h="12700" prst="artDeco"/>
            <a:contourClr>
              <a:schemeClr val="dk1">
                <a:satMod val="300000"/>
              </a:schemeClr>
            </a:contourClr>
          </a:sp3d>
        </p:spPr>
        <p:style>
          <a:lnRef idx="0">
            <a:schemeClr val="dk1"/>
          </a:lnRef>
          <a:fillRef idx="3">
            <a:schemeClr val="dk1"/>
          </a:fillRef>
          <a:effectRef idx="3">
            <a:schemeClr val="dk1"/>
          </a:effectRef>
          <a:fontRef idx="minor">
            <a:schemeClr val="lt1"/>
          </a:fontRef>
        </p:style>
        <p:txBody>
          <a:bodyPr rtlCol="0" anchor="ctr"/>
          <a:lstStyle/>
          <a:p>
            <a:pPr algn="ctr">
              <a:lnSpc>
                <a:spcPct val="90000"/>
              </a:lnSpc>
              <a:buClr>
                <a:schemeClr val="accent1"/>
              </a:buClr>
              <a:buSzPct val="100000"/>
            </a:pPr>
            <a:r>
              <a:rPr lang="es-MX" sz="1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Siguiente</a:t>
            </a:r>
            <a:endParaRPr lang="es-MX" sz="16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27613319"/>
      </p:ext>
    </p:extLst>
  </p:cSld>
  <p:clrMapOvr>
    <a:masterClrMapping/>
  </p:clrMapOvr>
  <p:transition spd="slow">
    <p:push/>
  </p:transition>
  <p:timing>
    <p:tnLst>
      <p:par>
        <p:cTn id="1" dur="indefinite" restart="never" nodeType="tmRoot"/>
      </p:par>
    </p:tnLst>
  </p:timing>
</p:sld>
</file>

<file path=ppt/theme/theme1.xml><?xml version="1.0" encoding="utf-8"?>
<a:theme xmlns:a="http://schemas.openxmlformats.org/drawingml/2006/main" name="tf02787990">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extLst>
    <a:ext uri="{05A4C25C-085E-4340-85A3-A5531E510DB2}">
      <thm15:themeFamily xmlns:thm15="http://schemas.microsoft.com/office/thememl/2012/main" xmlns="" name="Office_9533260_TF02787990_TF02787990.potx" id="{711CCDD4-BD90-4388-A31E-EA977055FCFF}" vid="{C5F9FE6A-8390-4E5A-B0DB-91EA047CC61C}"/>
    </a:ext>
  </a:extLst>
</a:theme>
</file>

<file path=ppt/theme/theme2.xml><?xml version="1.0" encoding="utf-8"?>
<a:theme xmlns:a="http://schemas.openxmlformats.org/drawingml/2006/main" name="Tema de Offic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Tema de Offic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ocPublishedLinkedAssetsLookup xmlns="4873beb7-5857-4685-be1f-d57550cc96cc" xsi:nil="true"/>
    <ApprovalStatus xmlns="4873beb7-5857-4685-be1f-d57550cc96cc">InProgress</ApprovalStatus>
    <MarketSpecific xmlns="4873beb7-5857-4685-be1f-d57550cc96cc">false</MarketSpecific>
    <LocComments xmlns="4873beb7-5857-4685-be1f-d57550cc96cc" xsi:nil="true"/>
    <LocLastLocAttemptVersionTypeLookup xmlns="4873beb7-5857-4685-be1f-d57550cc96cc" xsi:nil="true"/>
    <DirectSourceMarket xmlns="4873beb7-5857-4685-be1f-d57550cc96cc" xsi:nil="true"/>
    <ThumbnailAssetId xmlns="4873beb7-5857-4685-be1f-d57550cc96cc" xsi:nil="true"/>
    <PrimaryImageGen xmlns="4873beb7-5857-4685-be1f-d57550cc96cc">false</PrimaryImageGen>
    <LocNewPublishedVersionLookup xmlns="4873beb7-5857-4685-be1f-d57550cc96cc" xsi:nil="true"/>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LocOverallPublishStatusLookup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LocOverallLocStatusLookup xmlns="4873beb7-5857-4685-be1f-d57550cc96cc" xsi:nil="tru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1345093</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simple template design works for technology and  businesses, but it's versatile enough to use in other contexts.  It features multiple slide layouts designed for widescreen (16x9 resolution) and includes a sample SmartArt list and chart that are easily editable.</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2011-11-26T00:30:00+00:00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TemplateStatus xmlns="4873beb7-5857-4685-be1f-d57550cc96cc">Complete</TemplateStatus>
    <Downloads xmlns="4873beb7-5857-4685-be1f-d57550cc96cc">0</Downloads>
    <OOCacheId xmlns="4873beb7-5857-4685-be1f-d57550cc96cc" xsi:nil="true"/>
    <IsDeleted xmlns="4873beb7-5857-4685-be1f-d57550cc96cc">false</IsDeleted>
    <LocPublishedDependentAssetsLookup xmlns="4873beb7-5857-4685-be1f-d57550cc96cc" xsi:nil="true"/>
    <TPExecutable xmlns="4873beb7-5857-4685-be1f-d57550cc96cc" xsi:nil="true"/>
    <EditorialTags xmlns="4873beb7-5857-4685-be1f-d57550cc96cc" xsi:nil="true"/>
    <SubmitterId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TP102787989</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694266</LocLastLocAttemptVersionLookup>
    <LocProcessedForHandoffsLookup xmlns="4873beb7-5857-4685-be1f-d57550cc96cc" xsi:nil="true"/>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LocOverallPreviewStatusLookup xmlns="4873beb7-5857-4685-be1f-d57550cc96cc" xsi:nil="true"/>
    <TaxCatchAll xmlns="4873beb7-5857-4685-be1f-d57550cc96cc"/>
    <Markets xmlns="4873beb7-5857-4685-be1f-d57550cc96cc"/>
    <UAProjectedTotalWords xmlns="4873beb7-5857-4685-be1f-d57550cc96cc" xsi:nil="true"/>
    <IntlLangReview xmlns="4873beb7-5857-4685-be1f-d57550cc96cc" xsi:nil="true"/>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LocProcessedForMarketsLookup xmlns="4873beb7-5857-4685-be1f-d57550cc96cc" xsi:nil="true"/>
    <TPLaunchHelpLinkType xmlns="4873beb7-5857-4685-be1f-d57550cc96cc">Template</TPLaunchHelpLinkType>
    <OriginalRelease xmlns="4873beb7-5857-4685-be1f-d57550cc96cc">15</OriginalRelease>
    <LocalizationTagsTaxHTField0 xmlns="4873beb7-5857-4685-be1f-d57550cc96cc">
      <Terms xmlns="http://schemas.microsoft.com/office/infopath/2007/PartnerControls"/>
    </LocalizationTagsTaxHTField0>
    <UACurrentWords xmlns="4873beb7-5857-4685-be1f-d57550cc96cc" xsi:nil="true"/>
    <ArtSampleDocs xmlns="4873beb7-5857-4685-be1f-d57550cc96cc" xsi:nil="true"/>
    <UALocRecommendation xmlns="4873beb7-5857-4685-be1f-d57550cc96cc">Localize</UALocRecommendation>
    <Manager xmlns="4873beb7-5857-4685-be1f-d57550cc96cc" xsi:nil="true"/>
    <LocOverallHandbackStatusLookup xmlns="4873beb7-5857-4685-be1f-d57550cc96cc" xsi:nil="true"/>
    <ShowIn xmlns="4873beb7-5857-4685-be1f-d57550cc96cc">Show everywhere</ShowIn>
    <UANotes xmlns="4873beb7-5857-4685-be1f-d57550cc96cc" xsi:nil="true"/>
    <InternalTagsTaxHTField0 xmlns="4873beb7-5857-4685-be1f-d57550cc96cc">
      <Terms xmlns="http://schemas.microsoft.com/office/infopath/2007/PartnerControls"/>
    </InternalTagsTaxHTField0>
    <CSXHash xmlns="4873beb7-5857-4685-be1f-d57550cc96cc" xsi:nil="true"/>
    <VoteCount xmlns="4873beb7-5857-4685-be1f-d57550cc96cc" xsi:nil="true"/>
    <AssetExpire xmlns="4873beb7-5857-4685-be1f-d57550cc96cc">2029-05-12T07:00:00+00:00</AssetExpire>
    <DSATActionTaken xmlns="4873beb7-5857-4685-be1f-d57550cc96cc" xsi:nil="true"/>
    <CSXSubmissionMarket xmlns="4873beb7-5857-4685-be1f-d57550cc96cc" xsi:nil="true"/>
    <LocMarketGroupTiers2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09BF4D4-EF60-4196-BFC3-9462D607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C67BEE-D13F-4BD2-98A5-34D8A0977F68}">
  <ds:schemaRefs>
    <ds:schemaRef ds:uri="http://purl.org/dc/dcmitype/"/>
    <ds:schemaRef ds:uri="http://purl.org/dc/terms/"/>
    <ds:schemaRef ds:uri="http://schemas.openxmlformats.org/package/2006/metadata/core-properties"/>
    <ds:schemaRef ds:uri="4873beb7-5857-4685-be1f-d57550cc96cc"/>
    <ds:schemaRef ds:uri="http://purl.org/dc/elements/1.1/"/>
    <ds:schemaRef ds:uri="http://schemas.microsoft.com/office/infopath/2007/PartnerControls"/>
    <ds:schemaRef ds:uri="http://schemas.microsoft.com/office/2006/metadata/propertie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3836F65B-1B07-41EE-A0E8-BC6EF385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tf02787990</Template>
  <TotalTime>270</TotalTime>
  <Words>1133</Words>
  <Application>Microsoft Office PowerPoint</Application>
  <PresentationFormat>Carta (216 x 279 mm)</PresentationFormat>
  <Paragraphs>128</Paragraphs>
  <Slides>14</Slides>
  <Notes>1</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tf02787990</vt:lpstr>
      <vt:lpstr>RH-Cap-05 Competencia justa  </vt:lpstr>
      <vt:lpstr>Presentación de PowerPoint</vt:lpstr>
      <vt:lpstr>Engaños</vt:lpstr>
      <vt:lpstr>Confusión</vt:lpstr>
      <vt:lpstr>Uso de reputación ajena</vt:lpstr>
      <vt:lpstr>Venta a perdida (Dumping)</vt:lpstr>
      <vt:lpstr>Denigrar reputación ajena</vt:lpstr>
      <vt:lpstr>Sabotaje empresarial</vt:lpstr>
      <vt:lpstr>Mal uso de secretos empresariales</vt:lpstr>
      <vt:lpstr>Comparación indebida</vt:lpstr>
      <vt:lpstr>Publicidad encubierta</vt:lpstr>
      <vt:lpstr>Publicidad Ilegal</vt:lpstr>
      <vt:lpstr>Publicidad poco ética</vt:lpstr>
      <vt:lpstr>Notas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RH-Cap-05 Competencia justa</dc:title>
  <dc:creator>rh2</dc:creator>
  <cp:lastModifiedBy>rh2</cp:lastModifiedBy>
  <cp:revision>27</cp:revision>
  <dcterms:created xsi:type="dcterms:W3CDTF">2018-02-27T18:35:03Z</dcterms:created>
  <dcterms:modified xsi:type="dcterms:W3CDTF">2018-02-27T23:05:12Z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